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8" r:id="rId6"/>
    <p:sldId id="279" r:id="rId7"/>
    <p:sldId id="280" r:id="rId8"/>
    <p:sldId id="261" r:id="rId9"/>
    <p:sldId id="281" r:id="rId10"/>
    <p:sldId id="282" r:id="rId11"/>
    <p:sldId id="269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Q45-50: Attachment to the </a:t>
          </a:r>
          <a:r>
            <a:rPr lang="en-IN" sz="2800" dirty="0" err="1" smtClean="0"/>
            <a:t>Consitution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2931"/>
          <a:ext cx="400921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Q45-50: Attachment to the </a:t>
          </a:r>
          <a:r>
            <a:rPr lang="en-IN" sz="2800" kern="1200" dirty="0" err="1" smtClean="0"/>
            <a:t>Consitution</a:t>
          </a:r>
          <a:endParaRPr lang="en-US" sz="2800" kern="1200" dirty="0"/>
        </a:p>
      </dsp:txBody>
      <dsp:txXfrm>
        <a:off x="53916" y="56847"/>
        <a:ext cx="3901378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693404"/>
              </p:ext>
            </p:extLst>
          </p:nvPr>
        </p:nvGraphicFramePr>
        <p:xfrm>
          <a:off x="4693919" y="1396092"/>
          <a:ext cx="4009210" cy="11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Civilian Direction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follow the orders of non-military safety officers or disaster relief workers from the Red Cross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566" y="1406525"/>
            <a:ext cx="3621041" cy="2871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03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395412"/>
            <a:ext cx="56864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54" y="67111"/>
            <a:ext cx="4689446" cy="5050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0373" y="311966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Constitution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77074" y="286799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 form of government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0373" y="134521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Oath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4853" y="124962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Allegiance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8905" y="1870625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Oath of Allegiance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76406" y="2142020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Bear Arms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20373" y="2723416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Non Combatant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97568" y="2708977"/>
            <a:ext cx="1493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Work of national importance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4325" y="3862175"/>
            <a:ext cx="207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Under Civilian Direction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The supreme law of the United States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80232" y="1361508"/>
            <a:ext cx="3746102" cy="239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Form of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The US is a federal republic (democracy)</a:t>
            </a: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0880" y="1587500"/>
            <a:ext cx="3654951" cy="236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 smtClean="0"/>
              <a:t>A serious promise</a:t>
            </a: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8742" y="1387475"/>
            <a:ext cx="3671541" cy="258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Allegiance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n-US" dirty="0" smtClean="0"/>
              <a:t>be loyal.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605" y="1330325"/>
            <a:ext cx="3283335" cy="317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42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 of Allegiance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The promise to be loyal to the US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7044" y="1344613"/>
            <a:ext cx="3649174" cy="269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98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Arms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use a weapon to protect the US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2823" y="1411287"/>
            <a:ext cx="2600277" cy="335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72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Non-combatant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work in the Army without using a weapon</a:t>
            </a:r>
            <a:endParaRPr lang="en-US" dirty="0"/>
          </a:p>
        </p:txBody>
      </p:sp>
      <p:pic>
        <p:nvPicPr>
          <p:cNvPr id="18" name="Content Placeholder 1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0344" y="1344612"/>
            <a:ext cx="3622382" cy="268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of National Importance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help the country during a national emergency (flood, hurricane, fire, earthquake)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358" y="1530350"/>
            <a:ext cx="3636729" cy="24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92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150</Words>
  <Application>Microsoft Office PowerPoint</Application>
  <PresentationFormat>On-screen Show (16:9)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US Constitution</vt:lpstr>
      <vt:lpstr>US Form of Government</vt:lpstr>
      <vt:lpstr>Oath</vt:lpstr>
      <vt:lpstr>Allegiance</vt:lpstr>
      <vt:lpstr>The Oath of Allegiance</vt:lpstr>
      <vt:lpstr>Bear Arms</vt:lpstr>
      <vt:lpstr>Non-combatant</vt:lpstr>
      <vt:lpstr>Work of National Importance</vt:lpstr>
      <vt:lpstr>Under Civilian Direction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66</cp:revision>
  <dcterms:created xsi:type="dcterms:W3CDTF">2014-09-20T07:14:34Z</dcterms:created>
  <dcterms:modified xsi:type="dcterms:W3CDTF">2019-10-07T17:14:54Z</dcterms:modified>
</cp:coreProperties>
</file>