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70" r:id="rId8"/>
    <p:sldId id="271" r:id="rId9"/>
    <p:sldId id="263" r:id="rId10"/>
    <p:sldId id="264" r:id="rId11"/>
    <p:sldId id="265" r:id="rId12"/>
    <p:sldId id="266" r:id="rId13"/>
    <p:sldId id="267" r:id="rId14"/>
    <p:sldId id="286" r:id="rId15"/>
    <p:sldId id="287" r:id="rId16"/>
    <p:sldId id="285" r:id="rId17"/>
    <p:sldId id="268" r:id="rId18"/>
    <p:sldId id="272" r:id="rId19"/>
    <p:sldId id="269" r:id="rId20"/>
    <p:sldId id="273" r:id="rId21"/>
    <p:sldId id="274" r:id="rId22"/>
    <p:sldId id="276" r:id="rId23"/>
    <p:sldId id="277" r:id="rId24"/>
    <p:sldId id="278" r:id="rId25"/>
    <p:sldId id="279" r:id="rId26"/>
    <p:sldId id="275" r:id="rId27"/>
    <p:sldId id="280" r:id="rId28"/>
    <p:sldId id="281" r:id="rId29"/>
    <p:sldId id="283" r:id="rId30"/>
    <p:sldId id="284" r:id="rId31"/>
    <p:sldId id="282" r:id="rId3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54381C"/>
    <a:srgbClr val="A50021"/>
    <a:srgbClr val="FFFFA3"/>
    <a:srgbClr val="FFB061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103" d="100"/>
          <a:sy n="103" d="100"/>
        </p:scale>
        <p:origin x="-6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4D7F3-CD95-4FD9-A00F-F8522B13F48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2565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7FEE7-C9C6-4D17-9376-7C657404686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5314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21BB1-9788-4839-AAF0-0C81ABFC0EC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047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D35FE9-552B-493B-BA5B-2EB853F77E1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663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871E4-D666-4FD9-89DE-8D4787814E4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432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DEF33-A1BB-4870-9347-FAFD82D712F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34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FCF50-0AD5-4E4F-A9CB-902A26CB79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168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7BF61-1654-489C-BB3D-2906A0E7D23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806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497F3D-0AA9-4BD1-B889-C62CFB66A5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9547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B04DD1-CDE5-4A1A-8158-35C3EA9C7A1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1430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C2954-7C39-40FC-9D27-B0D048B3F00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3300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6F3185-2652-4FC3-B899-24531352FEE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362428" y="2348880"/>
            <a:ext cx="8352606" cy="647700"/>
          </a:xfrm>
        </p:spPr>
        <p:txBody>
          <a:bodyPr/>
          <a:lstStyle/>
          <a:p>
            <a:pPr algn="l"/>
            <a:r>
              <a:rPr lang="es-UY" altLang="en-US" sz="3600" b="1" dirty="0" err="1" smtClean="0">
                <a:solidFill>
                  <a:schemeClr val="tx1"/>
                </a:solidFill>
              </a:rPr>
              <a:t>Ready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for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err="1" smtClean="0">
                <a:solidFill>
                  <a:schemeClr val="tx1"/>
                </a:solidFill>
              </a:rPr>
              <a:t>the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 </a:t>
            </a:r>
            <a:r>
              <a:rPr lang="es-UY" altLang="en-US" sz="3600" b="1" dirty="0" smtClean="0">
                <a:solidFill>
                  <a:schemeClr val="tx1"/>
                </a:solidFill>
              </a:rPr>
              <a:t>Interview</a:t>
            </a:r>
            <a:endParaRPr lang="es-ES" altLang="en-US" sz="3600" b="1" dirty="0">
              <a:solidFill>
                <a:schemeClr val="tx1"/>
              </a:solidFill>
            </a:endParaRPr>
          </a:p>
        </p:txBody>
      </p:sp>
      <p:sp>
        <p:nvSpPr>
          <p:cNvPr id="2217" name="Rectangle 169"/>
          <p:cNvSpPr>
            <a:spLocks noChangeArrowheads="1"/>
          </p:cNvSpPr>
          <p:nvPr/>
        </p:nvSpPr>
        <p:spPr bwMode="auto">
          <a:xfrm>
            <a:off x="378249" y="3068960"/>
            <a:ext cx="842518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altLang="en-US" sz="2800" b="1" dirty="0" smtClean="0">
                <a:solidFill>
                  <a:schemeClr val="tx1"/>
                </a:solidFill>
              </a:rPr>
              <a:t>N-400 Part 2: Information About You:</a:t>
            </a:r>
          </a:p>
          <a:p>
            <a:pPr algn="l"/>
            <a:endParaRPr lang="en-US" altLang="en-US" sz="2800" b="1" dirty="0" smtClean="0">
              <a:solidFill>
                <a:schemeClr val="tx1"/>
              </a:solidFill>
            </a:endParaRPr>
          </a:p>
          <a:p>
            <a:pPr algn="l">
              <a:tabLst>
                <a:tab pos="4343400" algn="l"/>
              </a:tabLst>
            </a:pPr>
            <a:r>
              <a:rPr lang="en-US" altLang="en-US" sz="2800" b="1" dirty="0" smtClean="0">
                <a:solidFill>
                  <a:schemeClr val="tx1"/>
                </a:solidFill>
              </a:rPr>
              <a:t>Name	Country of Birth</a:t>
            </a:r>
          </a:p>
          <a:p>
            <a:pPr algn="l">
              <a:tabLst>
                <a:tab pos="4343400" algn="l"/>
              </a:tabLst>
            </a:pPr>
            <a:r>
              <a:rPr lang="en-US" altLang="en-US" sz="2800" b="1" dirty="0" smtClean="0">
                <a:solidFill>
                  <a:schemeClr val="tx1"/>
                </a:solidFill>
              </a:rPr>
              <a:t>Social Security Number	Country of Nationality</a:t>
            </a:r>
          </a:p>
          <a:p>
            <a:pPr algn="l">
              <a:tabLst>
                <a:tab pos="4343400" algn="l"/>
              </a:tabLst>
            </a:pPr>
            <a:r>
              <a:rPr lang="en-US" altLang="en-US" sz="2800" b="1" dirty="0" smtClean="0">
                <a:solidFill>
                  <a:schemeClr val="tx1"/>
                </a:solidFill>
              </a:rPr>
              <a:t>Gender	Exemptions</a:t>
            </a:r>
          </a:p>
          <a:p>
            <a:pPr algn="l">
              <a:tabLst>
                <a:tab pos="4343400" algn="l"/>
              </a:tabLst>
            </a:pPr>
            <a:r>
              <a:rPr lang="en-US" altLang="en-US" sz="2800" b="1" dirty="0" smtClean="0">
                <a:solidFill>
                  <a:schemeClr val="tx1"/>
                </a:solidFill>
              </a:rPr>
              <a:t>Dates</a:t>
            </a:r>
            <a:endParaRPr lang="es-ES" altLang="en-US" sz="1800" b="1" dirty="0">
              <a:solidFill>
                <a:schemeClr val="tx1"/>
              </a:solidFill>
            </a:endParaRPr>
          </a:p>
        </p:txBody>
      </p:sp>
      <p:pic>
        <p:nvPicPr>
          <p:cNvPr id="2218" name="Picture 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-1"/>
            <a:ext cx="1907703" cy="1028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Hai’s Interview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763683"/>
            <a:ext cx="8928992" cy="2088232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Q &amp; A:</a:t>
            </a:r>
          </a:p>
          <a:p>
            <a:r>
              <a:rPr lang="en-US" altLang="en-US" dirty="0" smtClean="0"/>
              <a:t>Have you used any other name?</a:t>
            </a:r>
            <a:endParaRPr lang="en-US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7"/>
            <a:ext cx="6840760" cy="2850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</a:t>
            </a:r>
            <a:r>
              <a:rPr lang="en-US" altLang="en-US" b="1" dirty="0" smtClean="0">
                <a:solidFill>
                  <a:schemeClr val="bg1"/>
                </a:solidFill>
              </a:rPr>
              <a:t>Nick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4976689"/>
            <a:ext cx="8229600" cy="1881311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dirty="0" smtClean="0"/>
              <a:t>Adopted</a:t>
            </a:r>
            <a:endParaRPr lang="en-US" altLang="en-US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16418"/>
            <a:ext cx="7553325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21088"/>
            <a:ext cx="1951856" cy="2195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ck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Nick’s </a:t>
            </a:r>
            <a:r>
              <a:rPr lang="en-US" altLang="en-US" b="1" dirty="0" smtClean="0">
                <a:solidFill>
                  <a:schemeClr val="bg1"/>
                </a:solidFill>
              </a:rPr>
              <a:t>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763683"/>
            <a:ext cx="8928992" cy="2088232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Q &amp; A:</a:t>
            </a:r>
          </a:p>
          <a:p>
            <a:r>
              <a:rPr lang="en-US" altLang="en-US" dirty="0" smtClean="0"/>
              <a:t>Have you used any other name?</a:t>
            </a:r>
          </a:p>
          <a:p>
            <a:r>
              <a:rPr lang="en-US" altLang="en-US" dirty="0" smtClean="0"/>
              <a:t>I changed my name …</a:t>
            </a:r>
            <a:endParaRPr lang="en-US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50608"/>
            <a:ext cx="8213027" cy="268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81128"/>
            <a:ext cx="2152650" cy="1695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ck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789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09972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</a:t>
            </a:r>
            <a:r>
              <a:rPr lang="en-US" altLang="en-US" b="1" dirty="0" smtClean="0">
                <a:solidFill>
                  <a:schemeClr val="bg1"/>
                </a:solidFill>
              </a:rPr>
              <a:t>Lisa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4437112"/>
            <a:ext cx="8229600" cy="1881311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dirty="0" smtClean="0"/>
              <a:t>Current legal name</a:t>
            </a:r>
          </a:p>
          <a:p>
            <a:r>
              <a:rPr lang="en-US" altLang="en-US" sz="2400" dirty="0" smtClean="0"/>
              <a:t>Nickname</a:t>
            </a:r>
            <a:endParaRPr lang="en-US" alt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69723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isa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910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09972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Lisa’s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5013176"/>
            <a:ext cx="8229600" cy="1377255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dirty="0" smtClean="0"/>
              <a:t>Legal name</a:t>
            </a:r>
          </a:p>
          <a:p>
            <a:r>
              <a:rPr lang="en-US" altLang="en-US" sz="2400" dirty="0" smtClean="0"/>
              <a:t>Change your name</a:t>
            </a:r>
            <a:endParaRPr lang="en-US" altLang="en-US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00808"/>
            <a:ext cx="7086600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isa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3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9592" y="1916832"/>
            <a:ext cx="4896544" cy="4209331"/>
          </a:xfrm>
        </p:spPr>
        <p:txBody>
          <a:bodyPr/>
          <a:lstStyle/>
          <a:p>
            <a:r>
              <a:rPr lang="en-US" sz="2000" dirty="0" smtClean="0"/>
              <a:t>Please state your full legal name.</a:t>
            </a:r>
          </a:p>
          <a:p>
            <a:r>
              <a:rPr lang="en-US" sz="2000" dirty="0" smtClean="0"/>
              <a:t>What is your current legal name?</a:t>
            </a:r>
          </a:p>
          <a:p>
            <a:endParaRPr lang="en-US" sz="2000" dirty="0"/>
          </a:p>
          <a:p>
            <a:r>
              <a:rPr lang="en-US" sz="2000" dirty="0" smtClean="0"/>
              <a:t>Have you used any other names since you came here?</a:t>
            </a:r>
          </a:p>
          <a:p>
            <a:r>
              <a:rPr lang="en-US" sz="2000" dirty="0" smtClean="0"/>
              <a:t>Have you used any other names since you became a permanent resident?</a:t>
            </a:r>
          </a:p>
          <a:p>
            <a:r>
              <a:rPr lang="en-US" sz="2000" dirty="0" smtClean="0"/>
              <a:t>Do you go by any other names?</a:t>
            </a:r>
          </a:p>
          <a:p>
            <a:r>
              <a:rPr lang="en-US" sz="2000" dirty="0" smtClean="0"/>
              <a:t>What other names have you used?</a:t>
            </a:r>
          </a:p>
          <a:p>
            <a:r>
              <a:rPr lang="en-US" sz="2000" dirty="0" smtClean="0"/>
              <a:t>Have you ever changed your name?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04048" y="1988840"/>
            <a:ext cx="3960440" cy="4137323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My legal name is …</a:t>
            </a:r>
          </a:p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 smtClean="0">
                <a:solidFill>
                  <a:schemeClr val="accent6"/>
                </a:solidFill>
              </a:rPr>
              <a:t>No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Yes – I got married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9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</a:t>
            </a:r>
            <a:r>
              <a:rPr lang="en-US" altLang="en-US" b="1" dirty="0" smtClean="0">
                <a:solidFill>
                  <a:schemeClr val="bg1"/>
                </a:solidFill>
              </a:rPr>
              <a:t>Lisa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4437112"/>
            <a:ext cx="8229600" cy="1881311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dirty="0" smtClean="0"/>
              <a:t>Do you want to change your name?</a:t>
            </a:r>
          </a:p>
          <a:p>
            <a:r>
              <a:rPr lang="en-US" altLang="en-US" sz="2400" dirty="0" smtClean="0"/>
              <a:t>I want to change my name.</a:t>
            </a:r>
          </a:p>
          <a:p>
            <a:r>
              <a:rPr lang="en-US" altLang="en-US" sz="2400" dirty="0" smtClean="0"/>
              <a:t>I want my citizenship papers to say my new name, … .</a:t>
            </a:r>
            <a:endParaRPr lang="en-US" alt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1772816"/>
            <a:ext cx="6638925" cy="202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isa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Lisa’s Interview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763683"/>
            <a:ext cx="8928992" cy="2088232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Q &amp; A:</a:t>
            </a:r>
          </a:p>
          <a:p>
            <a:r>
              <a:rPr lang="en-US" altLang="en-US" dirty="0" smtClean="0"/>
              <a:t>What name do you want to use after you become a citizen?</a:t>
            </a:r>
            <a:endParaRPr lang="en-US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990725"/>
            <a:ext cx="7610475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isa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564850"/>
            <a:ext cx="8229600" cy="1881311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dirty="0" smtClean="0"/>
              <a:t>Do you want to change your name?</a:t>
            </a:r>
          </a:p>
          <a:p>
            <a:r>
              <a:rPr lang="en-US" altLang="en-US" sz="2400" dirty="0" smtClean="0"/>
              <a:t>No, I don’t</a:t>
            </a:r>
            <a:endParaRPr lang="en-US" alt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58293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20616"/>
            <a:ext cx="7096125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4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1916832"/>
            <a:ext cx="4896544" cy="4209331"/>
          </a:xfrm>
        </p:spPr>
        <p:txBody>
          <a:bodyPr/>
          <a:lstStyle/>
          <a:p>
            <a:r>
              <a:rPr lang="en-US" sz="2400" dirty="0" smtClean="0"/>
              <a:t>Do you want to change your name?</a:t>
            </a:r>
          </a:p>
          <a:p>
            <a:r>
              <a:rPr lang="en-US" sz="2400" dirty="0" smtClean="0"/>
              <a:t>Would you like to change your name?</a:t>
            </a:r>
          </a:p>
          <a:p>
            <a:endParaRPr lang="en-US" sz="2400" dirty="0"/>
          </a:p>
          <a:p>
            <a:r>
              <a:rPr lang="en-US" sz="2400" dirty="0" smtClean="0"/>
              <a:t>What name do you want to use when you become a US citizen?</a:t>
            </a:r>
          </a:p>
          <a:p>
            <a:r>
              <a:rPr lang="en-US" sz="2400" dirty="0" smtClean="0"/>
              <a:t>What name do you want on your naturalization certificate?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316288" cy="4137323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No, I don’t want to change my name.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Yes, I would like to change my name to …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3098279" cy="2333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(1-12)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933056"/>
            <a:ext cx="4019600" cy="2304256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dirty="0" smtClean="0"/>
              <a:t>Current legal name</a:t>
            </a:r>
          </a:p>
          <a:p>
            <a:r>
              <a:rPr lang="en-US" altLang="en-US" dirty="0" smtClean="0"/>
              <a:t>Last name</a:t>
            </a:r>
          </a:p>
          <a:p>
            <a:r>
              <a:rPr lang="en-US" altLang="en-US" dirty="0" smtClean="0"/>
              <a:t>Family name</a:t>
            </a:r>
            <a:endParaRPr lang="en-US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010400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860032" y="4082211"/>
            <a:ext cx="401960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altLang="en-US" sz="3600" b="1" kern="0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kern="0" dirty="0" smtClean="0"/>
              <a:t>First name</a:t>
            </a:r>
          </a:p>
          <a:p>
            <a:r>
              <a:rPr lang="en-US" altLang="en-US" kern="0" dirty="0" smtClean="0"/>
              <a:t>Given name</a:t>
            </a:r>
          </a:p>
          <a:p>
            <a:r>
              <a:rPr lang="en-US" altLang="en-US" kern="0" dirty="0" smtClean="0"/>
              <a:t>Middle name</a:t>
            </a:r>
            <a:endParaRPr lang="en-US" altLang="en-US" kern="0" dirty="0"/>
          </a:p>
        </p:txBody>
      </p:sp>
      <p:pic>
        <p:nvPicPr>
          <p:cNvPr id="2" name="Maria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3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(1-16)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9524" y="1700808"/>
            <a:ext cx="3816424" cy="4536504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Q &amp; A:</a:t>
            </a:r>
          </a:p>
          <a:p>
            <a:r>
              <a:rPr lang="en-US" altLang="en-US" sz="2800" dirty="0" smtClean="0"/>
              <a:t>What is your Social Security Number?</a:t>
            </a:r>
          </a:p>
          <a:p>
            <a:r>
              <a:rPr lang="en-US" altLang="en-US" sz="2800" dirty="0" smtClean="0"/>
              <a:t>It is XXX-XX-XXXX</a:t>
            </a:r>
          </a:p>
          <a:p>
            <a:r>
              <a:rPr lang="en-US" altLang="en-US" sz="2800" dirty="0" smtClean="0"/>
              <a:t>What is your date of birth?</a:t>
            </a:r>
          </a:p>
          <a:p>
            <a:r>
              <a:rPr lang="en-US" altLang="en-US" sz="2800" dirty="0" smtClean="0"/>
              <a:t>Month, day, year</a:t>
            </a:r>
            <a:endParaRPr lang="en-US" alt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" y="1700808"/>
            <a:ext cx="5560343" cy="385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301207"/>
            <a:ext cx="2422401" cy="157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82" y="5661248"/>
            <a:ext cx="3067050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43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5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Hai’s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564850"/>
            <a:ext cx="8229600" cy="1881311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dirty="0" smtClean="0"/>
              <a:t>Social Security Number</a:t>
            </a:r>
          </a:p>
          <a:p>
            <a:r>
              <a:rPr lang="en-US" altLang="en-US" sz="2400" dirty="0" smtClean="0"/>
              <a:t>Date of birth</a:t>
            </a:r>
          </a:p>
          <a:p>
            <a:r>
              <a:rPr lang="en-US" altLang="en-US" sz="2400" dirty="0" smtClean="0"/>
              <a:t>Gender – male (man), female (woman)</a:t>
            </a:r>
            <a:endParaRPr lang="en-US" alt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4" y="1844824"/>
            <a:ext cx="6727993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59" y="4246492"/>
            <a:ext cx="2643365" cy="1990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654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(1-16)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46607"/>
            <a:ext cx="7658468" cy="513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7077075" cy="4448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24328" y="1887319"/>
            <a:ext cx="1424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dirty="0" smtClean="0"/>
              <a:t>Immigrant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78" y="2708920"/>
            <a:ext cx="1752600" cy="1790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aria_0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229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Chong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038975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6136" y="5301208"/>
            <a:ext cx="1424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dirty="0" smtClean="0"/>
              <a:t>Tourist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03" y="5013176"/>
            <a:ext cx="1348172" cy="1540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ong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1789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Chong’s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085184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dirty="0" smtClean="0"/>
              <a:t>Tourist visa</a:t>
            </a:r>
          </a:p>
          <a:p>
            <a:r>
              <a:rPr lang="en-US" dirty="0" smtClean="0"/>
              <a:t>Adjustment of status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04" y="1916832"/>
            <a:ext cx="7229475" cy="2771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79" y="4842121"/>
            <a:ext cx="2268026" cy="156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14" y="4941168"/>
            <a:ext cx="24003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828" y="3147839"/>
            <a:ext cx="1348172" cy="1540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319463" y="5623134"/>
            <a:ext cx="750151" cy="3853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hong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7773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6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1916832"/>
            <a:ext cx="4896544" cy="4209331"/>
          </a:xfrm>
        </p:spPr>
        <p:txBody>
          <a:bodyPr/>
          <a:lstStyle/>
          <a:p>
            <a:r>
              <a:rPr lang="en-US" sz="2400" dirty="0" smtClean="0"/>
              <a:t>Do you know your Social Security Number?</a:t>
            </a:r>
          </a:p>
          <a:p>
            <a:r>
              <a:rPr lang="en-US" sz="2400" dirty="0" smtClean="0"/>
              <a:t>What is </a:t>
            </a:r>
            <a:r>
              <a:rPr lang="en-US" sz="2400" dirty="0"/>
              <a:t>your Social Security Number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What’s your date of birth?</a:t>
            </a:r>
          </a:p>
          <a:p>
            <a:r>
              <a:rPr lang="en-US" sz="2400" dirty="0" smtClean="0"/>
              <a:t>When were you born?</a:t>
            </a:r>
          </a:p>
          <a:p>
            <a:r>
              <a:rPr lang="en-US" sz="2400" dirty="0" smtClean="0"/>
              <a:t>When did you become a permanent resident?</a:t>
            </a:r>
          </a:p>
          <a:p>
            <a:r>
              <a:rPr lang="en-US" sz="2400" dirty="0" smtClean="0"/>
              <a:t>What date did you become a permanent resident?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316288" cy="4137323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My Social Security Number is …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My date of birth is month, day, year.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I became a permanent resident on month, day,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00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909" y="5445224"/>
            <a:ext cx="3967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dirty="0" smtClean="0"/>
              <a:t>Country of birth</a:t>
            </a:r>
          </a:p>
          <a:p>
            <a:r>
              <a:rPr lang="en-US" dirty="0" smtClean="0"/>
              <a:t>Country of nationality (your passport)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94520"/>
            <a:ext cx="7648575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Maria’s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085184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dirty="0" smtClean="0"/>
              <a:t>Country of nationality</a:t>
            </a:r>
          </a:p>
          <a:p>
            <a:r>
              <a:rPr lang="en-US" dirty="0" smtClean="0"/>
              <a:t>Citizen </a:t>
            </a:r>
            <a:r>
              <a:rPr lang="en-US" dirty="0" smtClean="0"/>
              <a:t>(of Mexico)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844824"/>
            <a:ext cx="493431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Nick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909" y="5445224"/>
            <a:ext cx="39677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dirty="0" smtClean="0"/>
              <a:t>Citizen (of Thailand)</a:t>
            </a:r>
          </a:p>
          <a:p>
            <a:r>
              <a:rPr lang="en-US" dirty="0" smtClean="0"/>
              <a:t>Country of nationality (your passport)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86" y="2060848"/>
            <a:ext cx="7307321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ck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6307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Maria’s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933056"/>
            <a:ext cx="8229600" cy="2304256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Q &amp; A:</a:t>
            </a:r>
          </a:p>
          <a:p>
            <a:r>
              <a:rPr lang="en-US" altLang="en-US" dirty="0" smtClean="0"/>
              <a:t>How do you spell your family name?</a:t>
            </a:r>
          </a:p>
          <a:p>
            <a:r>
              <a:rPr lang="en-US" altLang="en-US" dirty="0" smtClean="0"/>
              <a:t>P-E-R-E-Z</a:t>
            </a:r>
            <a:endParaRPr lang="en-US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1" y="1700808"/>
            <a:ext cx="6200775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48" y="5157192"/>
            <a:ext cx="2276475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0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Nick’s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085184"/>
            <a:ext cx="3006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dirty="0" smtClean="0"/>
              <a:t>You were born (in Thailand)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4757072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88" y="2079885"/>
            <a:ext cx="3429000" cy="176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ick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0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1916832"/>
            <a:ext cx="4896544" cy="4209331"/>
          </a:xfrm>
        </p:spPr>
        <p:txBody>
          <a:bodyPr/>
          <a:lstStyle/>
          <a:p>
            <a:r>
              <a:rPr lang="en-US" sz="2400" dirty="0" smtClean="0"/>
              <a:t>Country of Birth:</a:t>
            </a:r>
          </a:p>
          <a:p>
            <a:pPr lvl="1"/>
            <a:r>
              <a:rPr lang="en-US" sz="2000" dirty="0" smtClean="0"/>
              <a:t>What is your country of birth?</a:t>
            </a:r>
          </a:p>
          <a:p>
            <a:pPr lvl="1"/>
            <a:r>
              <a:rPr lang="en-US" sz="2000" dirty="0" smtClean="0"/>
              <a:t>Where were you born?</a:t>
            </a:r>
          </a:p>
          <a:p>
            <a:pPr lvl="1"/>
            <a:r>
              <a:rPr lang="en-US" sz="2000" dirty="0" smtClean="0"/>
              <a:t>In which country were you born?</a:t>
            </a:r>
          </a:p>
          <a:p>
            <a:r>
              <a:rPr lang="en-US" sz="2400" dirty="0" smtClean="0"/>
              <a:t>Country of Nationality:</a:t>
            </a:r>
          </a:p>
          <a:p>
            <a:pPr lvl="1"/>
            <a:r>
              <a:rPr lang="en-US" sz="2000" dirty="0" smtClean="0"/>
              <a:t>What is your country of nationality?</a:t>
            </a:r>
          </a:p>
          <a:p>
            <a:pPr lvl="1"/>
            <a:r>
              <a:rPr lang="en-US" sz="2000" dirty="0" smtClean="0"/>
              <a:t>Are you a citizen of any other country?</a:t>
            </a:r>
          </a:p>
          <a:p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076056" y="1988840"/>
            <a:ext cx="3888432" cy="4137323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My country of birth is (country).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My country of nationality is (country).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81" y="4365104"/>
            <a:ext cx="2175545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10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 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572025"/>
            <a:ext cx="8229600" cy="1881311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dirty="0" smtClean="0"/>
              <a:t>Family name (last name)</a:t>
            </a:r>
          </a:p>
          <a:p>
            <a:r>
              <a:rPr lang="en-US" altLang="en-US" sz="2400" dirty="0" smtClean="0"/>
              <a:t>Given name (first name)</a:t>
            </a:r>
          </a:p>
          <a:p>
            <a:r>
              <a:rPr lang="en-US" altLang="en-US" sz="2400" dirty="0" smtClean="0"/>
              <a:t>Middle name</a:t>
            </a:r>
            <a:endParaRPr lang="en-US" altLang="en-US" sz="2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700808"/>
            <a:ext cx="75057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Hai’s Interview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(11)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4048" y="1703850"/>
            <a:ext cx="4109730" cy="4536504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Q &amp; A:</a:t>
            </a:r>
          </a:p>
          <a:p>
            <a:r>
              <a:rPr lang="en-US" altLang="en-US" dirty="0" smtClean="0"/>
              <a:t>Please state your full name.</a:t>
            </a:r>
          </a:p>
          <a:p>
            <a:r>
              <a:rPr lang="en-US" altLang="en-US" dirty="0" smtClean="0"/>
              <a:t>How do you spell that?</a:t>
            </a:r>
            <a:endParaRPr lang="en-US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44824"/>
            <a:ext cx="484821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6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Will YOU Say?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1916832"/>
            <a:ext cx="4896544" cy="4209331"/>
          </a:xfrm>
        </p:spPr>
        <p:txBody>
          <a:bodyPr/>
          <a:lstStyle/>
          <a:p>
            <a:r>
              <a:rPr lang="en-US" sz="2400" dirty="0" smtClean="0"/>
              <a:t>State your full name.</a:t>
            </a:r>
          </a:p>
          <a:p>
            <a:r>
              <a:rPr lang="en-US" sz="2400" dirty="0" smtClean="0"/>
              <a:t>What is your full name?</a:t>
            </a:r>
          </a:p>
          <a:p>
            <a:r>
              <a:rPr lang="en-US" sz="2400" dirty="0" smtClean="0"/>
              <a:t>What is your </a:t>
            </a:r>
            <a:r>
              <a:rPr lang="en-US" sz="2400" b="1" dirty="0" smtClean="0">
                <a:solidFill>
                  <a:srgbClr val="C00000"/>
                </a:solidFill>
              </a:rPr>
              <a:t>family</a:t>
            </a:r>
            <a:r>
              <a:rPr lang="en-US" sz="2400" dirty="0" smtClean="0"/>
              <a:t> name?</a:t>
            </a:r>
          </a:p>
          <a:p>
            <a:r>
              <a:rPr lang="en-US" sz="2400" dirty="0" smtClean="0"/>
              <a:t>What is your </a:t>
            </a:r>
            <a:r>
              <a:rPr lang="en-US" sz="2400" b="1" dirty="0" smtClean="0">
                <a:solidFill>
                  <a:srgbClr val="C00000"/>
                </a:solidFill>
              </a:rPr>
              <a:t>last</a:t>
            </a:r>
            <a:r>
              <a:rPr lang="en-US" sz="2400" dirty="0" smtClean="0"/>
              <a:t> name?</a:t>
            </a:r>
          </a:p>
          <a:p>
            <a:r>
              <a:rPr lang="en-US" sz="2400" dirty="0" smtClean="0"/>
              <a:t>What is your </a:t>
            </a:r>
            <a:r>
              <a:rPr lang="en-US" sz="2400" b="1" dirty="0" smtClean="0">
                <a:solidFill>
                  <a:srgbClr val="7030A0"/>
                </a:solidFill>
              </a:rPr>
              <a:t>first</a:t>
            </a:r>
            <a:r>
              <a:rPr lang="en-US" sz="2400" dirty="0" smtClean="0"/>
              <a:t> name?</a:t>
            </a:r>
          </a:p>
          <a:p>
            <a:r>
              <a:rPr lang="en-US" sz="2400" dirty="0" smtClean="0"/>
              <a:t>What is your </a:t>
            </a:r>
            <a:r>
              <a:rPr lang="en-US" sz="2400" b="1" dirty="0" smtClean="0">
                <a:solidFill>
                  <a:srgbClr val="7030A0"/>
                </a:solidFill>
              </a:rPr>
              <a:t>given</a:t>
            </a:r>
            <a:r>
              <a:rPr lang="en-US" sz="2400" dirty="0" smtClean="0"/>
              <a:t> name?</a:t>
            </a:r>
          </a:p>
          <a:p>
            <a:r>
              <a:rPr lang="en-US" sz="2400" dirty="0" smtClean="0"/>
              <a:t>Do you have a middle name?</a:t>
            </a:r>
          </a:p>
          <a:p>
            <a:r>
              <a:rPr lang="en-US" sz="2400" dirty="0" smtClean="0"/>
              <a:t>How do you spell that?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316288" cy="4137323"/>
          </a:xfrm>
        </p:spPr>
        <p:txBody>
          <a:bodyPr/>
          <a:lstStyle/>
          <a:p>
            <a:r>
              <a:rPr lang="en-US" b="1" dirty="0" smtClean="0">
                <a:solidFill>
                  <a:schemeClr val="accent6"/>
                </a:solidFill>
              </a:rPr>
              <a:t>My full name is …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My last name is … 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My first </a:t>
            </a:r>
            <a:r>
              <a:rPr lang="en-US" b="1" dirty="0">
                <a:solidFill>
                  <a:schemeClr val="accent6"/>
                </a:solidFill>
              </a:rPr>
              <a:t>name is </a:t>
            </a:r>
            <a:r>
              <a:rPr lang="en-US" b="1" dirty="0" smtClean="0">
                <a:solidFill>
                  <a:schemeClr val="accent6"/>
                </a:solidFill>
              </a:rPr>
              <a:t>…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My middle name is .. 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79" y="4797152"/>
            <a:ext cx="4089421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25979" y="4849282"/>
            <a:ext cx="1402205" cy="115212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28184" y="4846847"/>
            <a:ext cx="1274732" cy="115212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82004" y="4869160"/>
            <a:ext cx="1402205" cy="115212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36404" y="4186059"/>
            <a:ext cx="2268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alibri" panose="020F0502020204030204" pitchFamily="34" charset="0"/>
              </a:rPr>
              <a:t>Full name</a:t>
            </a:r>
            <a:endParaRPr lang="en-US" sz="4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1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Maria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572025"/>
            <a:ext cx="8229600" cy="1881311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dirty="0" smtClean="0"/>
              <a:t>Name on your Permanent Resident Card</a:t>
            </a:r>
            <a:endParaRPr lang="en-US" alt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87705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09120"/>
            <a:ext cx="2374776" cy="15016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3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Maria’s Interview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763683"/>
            <a:ext cx="8928992" cy="2088232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Q &amp; A:</a:t>
            </a:r>
          </a:p>
          <a:p>
            <a:r>
              <a:rPr lang="en-US" altLang="en-US" dirty="0" smtClean="0"/>
              <a:t>Have you used any other name?</a:t>
            </a:r>
          </a:p>
          <a:p>
            <a:r>
              <a:rPr lang="en-US" altLang="en-US" dirty="0" smtClean="0"/>
              <a:t>I use my married name.</a:t>
            </a:r>
            <a:endParaRPr lang="en-US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772816"/>
            <a:ext cx="6886575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4869160"/>
            <a:ext cx="2085975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aria_0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5287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7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2920" y="260648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chemeClr val="bg1"/>
                </a:solidFill>
              </a:rPr>
              <a:t>Listen to Hai </a:t>
            </a:r>
            <a:r>
              <a:rPr lang="en-US" altLang="en-US" sz="1400" b="1" dirty="0" smtClean="0">
                <a:solidFill>
                  <a:schemeClr val="bg1"/>
                </a:solidFill>
              </a:rPr>
              <a:t>(12)</a:t>
            </a:r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4572025"/>
            <a:ext cx="8229600" cy="1881311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chemeClr val="accent6"/>
                </a:solidFill>
              </a:rPr>
              <a:t>Key Vocab:</a:t>
            </a:r>
          </a:p>
          <a:p>
            <a:r>
              <a:rPr lang="en-US" altLang="en-US" sz="2400" dirty="0" smtClean="0"/>
              <a:t>Never used any other name</a:t>
            </a:r>
            <a:endParaRPr lang="en-US" alt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6724650" cy="192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ai_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7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4387" grpId="0" build="p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9819</TotalTime>
  <Words>768</Words>
  <Application>Microsoft Office PowerPoint</Application>
  <PresentationFormat>On-screen Show (4:3)</PresentationFormat>
  <Paragraphs>161</Paragraphs>
  <Slides>31</Slides>
  <Notes>0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Diseño predeterminado</vt:lpstr>
      <vt:lpstr>Ready for the Interview</vt:lpstr>
      <vt:lpstr>Listen to Maria (1-12)</vt:lpstr>
      <vt:lpstr>Maria’s Interview</vt:lpstr>
      <vt:lpstr>Listen to Hai </vt:lpstr>
      <vt:lpstr>Hai’s Interview (11)</vt:lpstr>
      <vt:lpstr>What Will YOU Say?</vt:lpstr>
      <vt:lpstr>Listen to Maria</vt:lpstr>
      <vt:lpstr>Maria’s Interview</vt:lpstr>
      <vt:lpstr>Listen to Hai (12)</vt:lpstr>
      <vt:lpstr>Hai’s Interview </vt:lpstr>
      <vt:lpstr>Listen to Nick</vt:lpstr>
      <vt:lpstr>Nick’s Interview</vt:lpstr>
      <vt:lpstr>Listen to Lisa</vt:lpstr>
      <vt:lpstr>Lisa’s Interview</vt:lpstr>
      <vt:lpstr>What Will YOU Say?</vt:lpstr>
      <vt:lpstr>Listen to Lisa</vt:lpstr>
      <vt:lpstr>Lisa’s Interview </vt:lpstr>
      <vt:lpstr>Listen to Hai</vt:lpstr>
      <vt:lpstr>What Will YOU Say?</vt:lpstr>
      <vt:lpstr>Listen to Hai (1-16)</vt:lpstr>
      <vt:lpstr>Hai’s Interview</vt:lpstr>
      <vt:lpstr>Listen to Hai (1-16)</vt:lpstr>
      <vt:lpstr>Listen to Maria</vt:lpstr>
      <vt:lpstr>Listen to Chong</vt:lpstr>
      <vt:lpstr>Chong’s Interview</vt:lpstr>
      <vt:lpstr>What Will YOU Say?</vt:lpstr>
      <vt:lpstr>Listen to Maria</vt:lpstr>
      <vt:lpstr>Maria’s Interview</vt:lpstr>
      <vt:lpstr>Listen to Nick</vt:lpstr>
      <vt:lpstr>Nick’s Interview</vt:lpstr>
      <vt:lpstr>What Will YOU Say?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Alison Mc Lin</cp:lastModifiedBy>
  <cp:revision>933</cp:revision>
  <dcterms:created xsi:type="dcterms:W3CDTF">2010-05-23T14:28:12Z</dcterms:created>
  <dcterms:modified xsi:type="dcterms:W3CDTF">2018-01-19T20:27:13Z</dcterms:modified>
</cp:coreProperties>
</file>