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FFB061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6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D7F3-CD95-4FD9-A00F-F8522B13F48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56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FEE7-C9C6-4D17-9376-7C657404686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531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1BB1-9788-4839-AAF0-0C81ABFC0EC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50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5FE9-552B-493B-BA5B-2EB853F77E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663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871E4-D666-4FD9-89DE-8D4787814E4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432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EF33-A1BB-4870-9347-FAFD82D712F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34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FCF50-0AD5-4E4F-A9CB-902A26CB79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16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7BF61-1654-489C-BB3D-2906A0E7D2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80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7F3D-0AA9-4BD1-B889-C62CFB66A5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54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04DD1-CDE5-4A1A-8158-35C3EA9C7A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43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C2954-7C39-40FC-9D27-B0D048B3F0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30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6F3185-2652-4FC3-B899-24531352FEE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2428" y="2348880"/>
            <a:ext cx="8352606" cy="647700"/>
          </a:xfrm>
        </p:spPr>
        <p:txBody>
          <a:bodyPr/>
          <a:lstStyle/>
          <a:p>
            <a:pPr algn="l"/>
            <a:r>
              <a:rPr lang="es-UY" altLang="en-US" sz="3600" b="1" dirty="0" err="1" smtClean="0">
                <a:solidFill>
                  <a:schemeClr val="tx1"/>
                </a:solidFill>
              </a:rPr>
              <a:t>Ready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for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the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Interview</a:t>
            </a:r>
            <a:endParaRPr lang="es-ES" altLang="en-US" sz="3600" b="1" dirty="0">
              <a:solidFill>
                <a:schemeClr val="tx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378249" y="3068960"/>
            <a:ext cx="84251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800" b="1" dirty="0" smtClean="0">
                <a:solidFill>
                  <a:schemeClr val="tx1"/>
                </a:solidFill>
              </a:rPr>
              <a:t>N-400 Part 3: Accommodations for Individuals with Disabilities</a:t>
            </a:r>
            <a:endParaRPr lang="es-ES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218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3" cy="102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3503704" cy="9361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Otto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(2-2)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085183"/>
            <a:ext cx="7344816" cy="1452614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Disability; accommodation; deaf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1334"/>
            <a:ext cx="6840760" cy="355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199"/>
            <a:ext cx="1152128" cy="11645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Otto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4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Will YOU Say?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464496" cy="4209331"/>
          </a:xfrm>
        </p:spPr>
        <p:txBody>
          <a:bodyPr/>
          <a:lstStyle/>
          <a:p>
            <a:r>
              <a:rPr lang="en-US" sz="2400" dirty="0" smtClean="0"/>
              <a:t>Are you requesting an accommodation for a disability?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316288" cy="413732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9778</TotalTime>
  <Words>42</Words>
  <Application>Microsoft Office PowerPoint</Application>
  <PresentationFormat>On-screen Show (4:3)</PresentationFormat>
  <Paragraphs>8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Diseño predeterminado</vt:lpstr>
      <vt:lpstr>Ready for the Interview</vt:lpstr>
      <vt:lpstr>Listen to Otto (2-2)</vt:lpstr>
      <vt:lpstr>What Will YOU Say?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Alison Mc Lin</cp:lastModifiedBy>
  <cp:revision>921</cp:revision>
  <dcterms:created xsi:type="dcterms:W3CDTF">2010-05-23T14:28:12Z</dcterms:created>
  <dcterms:modified xsi:type="dcterms:W3CDTF">2018-01-19T20:31:22Z</dcterms:modified>
</cp:coreProperties>
</file>