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63" r:id="rId5"/>
    <p:sldId id="270" r:id="rId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06666"/>
    <a:srgbClr val="54381C"/>
    <a:srgbClr val="A50021"/>
    <a:srgbClr val="FFFFA3"/>
    <a:srgbClr val="FFB061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3" autoAdjust="0"/>
    <p:restoredTop sz="94652" autoAdjust="0"/>
  </p:normalViewPr>
  <p:slideViewPr>
    <p:cSldViewPr>
      <p:cViewPr varScale="1">
        <p:scale>
          <a:sx n="90" d="100"/>
          <a:sy n="90" d="100"/>
        </p:scale>
        <p:origin x="84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4D7F3-CD95-4FD9-A00F-F8522B13F48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256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7FEE7-C9C6-4D17-9376-7C657404686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4531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21BB1-9788-4839-AAF0-0C81ABFC0EC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7504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35FE9-552B-493B-BA5B-2EB853F77E1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6631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871E4-D666-4FD9-89DE-8D4787814E4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6432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DEF33-A1BB-4870-9347-FAFD82D712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34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FCF50-0AD5-4E4F-A9CB-902A26CB799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6168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7BF61-1654-489C-BB3D-2906A0E7D23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4806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97F3D-0AA9-4BD1-B889-C62CFB66A5D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9547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04DD1-CDE5-4A1A-8158-35C3EA9C7A1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1430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C2954-7C39-40FC-9D27-B0D048B3F00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3300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56F3185-2652-4FC3-B899-24531352FEE6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362428" y="2348880"/>
            <a:ext cx="8352606" cy="647700"/>
          </a:xfrm>
        </p:spPr>
        <p:txBody>
          <a:bodyPr/>
          <a:lstStyle/>
          <a:p>
            <a:pPr algn="l"/>
            <a:r>
              <a:rPr lang="es-UY" altLang="en-US" sz="3600" b="1" dirty="0" err="1" smtClean="0">
                <a:solidFill>
                  <a:schemeClr val="tx1"/>
                </a:solidFill>
              </a:rPr>
              <a:t>Ready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</a:t>
            </a:r>
            <a:r>
              <a:rPr lang="es-UY" altLang="en-US" sz="3600" b="1" dirty="0" err="1" smtClean="0">
                <a:solidFill>
                  <a:schemeClr val="tx1"/>
                </a:solidFill>
              </a:rPr>
              <a:t>for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</a:t>
            </a:r>
            <a:r>
              <a:rPr lang="es-UY" altLang="en-US" sz="3600" b="1" dirty="0" err="1" smtClean="0">
                <a:solidFill>
                  <a:schemeClr val="tx1"/>
                </a:solidFill>
              </a:rPr>
              <a:t>the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Interview</a:t>
            </a:r>
            <a:endParaRPr lang="es-ES" altLang="en-US" sz="3600" b="1" dirty="0">
              <a:solidFill>
                <a:schemeClr val="tx1"/>
              </a:solidFill>
            </a:endParaRPr>
          </a:p>
        </p:txBody>
      </p:sp>
      <p:sp>
        <p:nvSpPr>
          <p:cNvPr id="2217" name="Rectangle 169"/>
          <p:cNvSpPr>
            <a:spLocks noChangeArrowheads="1"/>
          </p:cNvSpPr>
          <p:nvPr/>
        </p:nvSpPr>
        <p:spPr bwMode="auto">
          <a:xfrm>
            <a:off x="378249" y="3068960"/>
            <a:ext cx="842518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altLang="en-US" sz="2800" b="1" dirty="0" smtClean="0">
                <a:solidFill>
                  <a:schemeClr val="tx1"/>
                </a:solidFill>
              </a:rPr>
              <a:t>N-400 Part 6: Information About Your Parents</a:t>
            </a:r>
            <a:endParaRPr lang="es-ES" altLang="en-US" sz="1800" b="1" dirty="0">
              <a:solidFill>
                <a:schemeClr val="tx1"/>
              </a:solidFill>
            </a:endParaRPr>
          </a:p>
        </p:txBody>
      </p:sp>
      <p:pic>
        <p:nvPicPr>
          <p:cNvPr id="2218" name="Picture 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-1"/>
            <a:ext cx="1907703" cy="1028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Celia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(2-7)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1364"/>
            <a:ext cx="8352927" cy="3582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elia_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Hai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(2-)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7572375" cy="223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3638550" cy="178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ai_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7304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6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Hai’s Interview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(2-)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437112"/>
            <a:ext cx="5184576" cy="1872208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dirty="0" smtClean="0"/>
              <a:t>Either of your parents US citizens?</a:t>
            </a:r>
            <a:endParaRPr lang="en-US" alt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33643"/>
            <a:ext cx="4665154" cy="1895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ai_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8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2780928"/>
            <a:ext cx="4427984" cy="1656184"/>
          </a:xfrm>
        </p:spPr>
        <p:txBody>
          <a:bodyPr/>
          <a:lstStyle/>
          <a:p>
            <a:r>
              <a:rPr lang="en-US" sz="2400" dirty="0" smtClean="0"/>
              <a:t>Is your mother a US citizen?</a:t>
            </a:r>
          </a:p>
          <a:p>
            <a:r>
              <a:rPr lang="en-US" sz="2400" dirty="0"/>
              <a:t>Is your </a:t>
            </a:r>
            <a:r>
              <a:rPr lang="en-US" sz="2400" dirty="0" smtClean="0"/>
              <a:t>father </a:t>
            </a:r>
            <a:r>
              <a:rPr lang="en-US" sz="2400" dirty="0"/>
              <a:t>a US citizen?</a:t>
            </a:r>
          </a:p>
          <a:p>
            <a:r>
              <a:rPr lang="en-US" sz="2400" dirty="0" smtClean="0"/>
              <a:t>Are either of your parents US citizens?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4008" y="2996952"/>
            <a:ext cx="4244280" cy="792088"/>
          </a:xfrm>
        </p:spPr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</a:rPr>
              <a:t>No OR 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Yes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5999" y="184482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+mn-lt"/>
                <a:cs typeface="+mn-cs"/>
              </a:rPr>
              <a:t>Were your parents married before </a:t>
            </a:r>
            <a:r>
              <a:rPr lang="en-US" sz="2400" dirty="0" smtClean="0">
                <a:latin typeface="+mn-lt"/>
                <a:cs typeface="+mn-cs"/>
              </a:rPr>
              <a:t>your </a:t>
            </a:r>
            <a:r>
              <a:rPr lang="en-US" sz="2400" dirty="0">
                <a:latin typeface="+mn-lt"/>
                <a:cs typeface="+mn-cs"/>
              </a:rPr>
              <a:t>18th birthday?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4589938" y="1844824"/>
            <a:ext cx="424428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b="1" kern="0" dirty="0" smtClean="0">
                <a:solidFill>
                  <a:schemeClr val="accent6"/>
                </a:solidFill>
              </a:rPr>
              <a:t>Yes</a:t>
            </a:r>
          </a:p>
          <a:p>
            <a:r>
              <a:rPr lang="en-US" b="1" kern="0" dirty="0" smtClean="0">
                <a:solidFill>
                  <a:schemeClr val="accent6"/>
                </a:solidFill>
              </a:rPr>
              <a:t>No</a:t>
            </a:r>
            <a:endParaRPr lang="en-US" kern="0" dirty="0"/>
          </a:p>
        </p:txBody>
      </p:sp>
      <p:sp>
        <p:nvSpPr>
          <p:cNvPr id="6" name="Rectangle 5"/>
          <p:cNvSpPr/>
          <p:nvPr/>
        </p:nvSpPr>
        <p:spPr>
          <a:xfrm>
            <a:off x="61501" y="4365104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was s/he eligible to become a US citizen?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When and where </a:t>
            </a:r>
            <a:r>
              <a:rPr lang="en-US" sz="2400" dirty="0"/>
              <a:t>did s/he become a US citizen?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96757" y="4077072"/>
            <a:ext cx="4572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6"/>
                </a:solidFill>
              </a:rPr>
              <a:t>S/he was born in the </a:t>
            </a:r>
            <a:r>
              <a:rPr lang="en-US" sz="2600" b="1" dirty="0" smtClean="0">
                <a:solidFill>
                  <a:schemeClr val="accent6"/>
                </a:solidFill>
              </a:rPr>
              <a:t>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chemeClr val="accent6"/>
                </a:solidFill>
              </a:rPr>
              <a:t>S/he married a US citizen</a:t>
            </a: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chemeClr val="accent6"/>
                </a:solidFill>
              </a:rPr>
              <a:t>S/he was a permanent resident for 5 years.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chemeClr val="accent6"/>
                </a:solidFill>
              </a:rPr>
              <a:t>S/he </a:t>
            </a:r>
            <a:r>
              <a:rPr lang="en-US" sz="2600" b="1" dirty="0">
                <a:solidFill>
                  <a:schemeClr val="accent6"/>
                </a:solidFill>
              </a:rPr>
              <a:t>became a US citizen on (date) </a:t>
            </a:r>
            <a:r>
              <a:rPr lang="en-US" sz="2600" b="1" dirty="0" smtClean="0">
                <a:solidFill>
                  <a:schemeClr val="accent6"/>
                </a:solidFill>
              </a:rPr>
              <a:t>in (City</a:t>
            </a:r>
            <a:r>
              <a:rPr lang="en-US" sz="2600" b="1" smtClean="0">
                <a:solidFill>
                  <a:schemeClr val="accent6"/>
                </a:solidFill>
              </a:rPr>
              <a:t>, state)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685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7" grpId="0"/>
      <p:bldP spid="6" grpId="0"/>
      <p:bldP spid="8" grpId="0" build="p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9848</TotalTime>
  <Words>135</Words>
  <Application>Microsoft Office PowerPoint</Application>
  <PresentationFormat>On-screen Show (4:3)</PresentationFormat>
  <Paragraphs>23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Arial</vt:lpstr>
      <vt:lpstr>Diseño predeterminado</vt:lpstr>
      <vt:lpstr>Ready for the Interview</vt:lpstr>
      <vt:lpstr>Listen to Celia (2-7)</vt:lpstr>
      <vt:lpstr>Listen to Hai (2-)</vt:lpstr>
      <vt:lpstr>Hai’s Interview (2-)</vt:lpstr>
      <vt:lpstr>What Will YOU Say?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alison McLin</cp:lastModifiedBy>
  <cp:revision>945</cp:revision>
  <dcterms:created xsi:type="dcterms:W3CDTF">2010-05-23T14:28:12Z</dcterms:created>
  <dcterms:modified xsi:type="dcterms:W3CDTF">2019-10-16T17:49:22Z</dcterms:modified>
</cp:coreProperties>
</file>