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0" r:id="rId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54381C"/>
    <a:srgbClr val="A50021"/>
    <a:srgbClr val="FFFFA3"/>
    <a:srgbClr val="FFB061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90" d="100"/>
          <a:sy n="90" d="100"/>
        </p:scale>
        <p:origin x="8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4D7F3-CD95-4FD9-A00F-F8522B13F48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256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7FEE7-C9C6-4D17-9376-7C657404686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4531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21BB1-9788-4839-AAF0-0C81ABFC0EC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750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5FE9-552B-493B-BA5B-2EB853F77E1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6631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871E4-D666-4FD9-89DE-8D4787814E4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432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DEF33-A1BB-4870-9347-FAFD82D712F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34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FCF50-0AD5-4E4F-A9CB-902A26CB799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16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7BF61-1654-489C-BB3D-2906A0E7D2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480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97F3D-0AA9-4BD1-B889-C62CFB66A5D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547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04DD1-CDE5-4A1A-8158-35C3EA9C7A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143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C2954-7C39-40FC-9D27-B0D048B3F00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3300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6F3185-2652-4FC3-B899-24531352FEE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2428" y="2348880"/>
            <a:ext cx="8352606" cy="647700"/>
          </a:xfrm>
        </p:spPr>
        <p:txBody>
          <a:bodyPr/>
          <a:lstStyle/>
          <a:p>
            <a:pPr algn="l"/>
            <a:r>
              <a:rPr lang="es-UY" altLang="en-US" sz="3600" b="1" dirty="0" err="1" smtClean="0">
                <a:solidFill>
                  <a:schemeClr val="tx1"/>
                </a:solidFill>
              </a:rPr>
              <a:t>Ready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</a:t>
            </a:r>
            <a:r>
              <a:rPr lang="es-UY" altLang="en-US" sz="3600" b="1" dirty="0" err="1" smtClean="0">
                <a:solidFill>
                  <a:schemeClr val="tx1"/>
                </a:solidFill>
              </a:rPr>
              <a:t>for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</a:t>
            </a:r>
            <a:r>
              <a:rPr lang="es-UY" altLang="en-US" sz="3600" b="1" dirty="0" err="1" smtClean="0">
                <a:solidFill>
                  <a:schemeClr val="tx1"/>
                </a:solidFill>
              </a:rPr>
              <a:t>the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Interview</a:t>
            </a:r>
            <a:endParaRPr lang="es-ES" altLang="en-US" sz="3600" b="1" dirty="0">
              <a:solidFill>
                <a:schemeClr val="tx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378249" y="3068960"/>
            <a:ext cx="842518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800" b="1" dirty="0" smtClean="0">
                <a:solidFill>
                  <a:schemeClr val="tx1"/>
                </a:solidFill>
              </a:rPr>
              <a:t>N-400 Part 7: Biographic Information</a:t>
            </a:r>
            <a:endParaRPr lang="es-ES" altLang="en-US" sz="1800" b="1" dirty="0">
              <a:solidFill>
                <a:schemeClr val="tx1"/>
              </a:solidFill>
            </a:endParaRPr>
          </a:p>
        </p:txBody>
      </p:sp>
      <p:pic>
        <p:nvPicPr>
          <p:cNvPr id="2218" name="Picture 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1"/>
            <a:ext cx="1907703" cy="102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Hai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(2-8)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768752" cy="318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ai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4766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Hai’s Form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797152"/>
            <a:ext cx="8962888" cy="1872208"/>
          </a:xfrm>
        </p:spPr>
        <p:txBody>
          <a:bodyPr/>
          <a:lstStyle/>
          <a:p>
            <a:pPr>
              <a:tabLst>
                <a:tab pos="4119563" algn="l"/>
              </a:tabLst>
            </a:pPr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dirty="0" smtClean="0"/>
              <a:t>Race	   Ethnicity		Eye color </a:t>
            </a:r>
          </a:p>
          <a:p>
            <a:r>
              <a:rPr lang="en-US" altLang="en-US" dirty="0" smtClean="0"/>
              <a:t>Weigh	   Tall			Hair Color</a:t>
            </a:r>
          </a:p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21" y="1700808"/>
            <a:ext cx="70961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7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Will YOU Say?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5021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+mn-lt"/>
                <a:cs typeface="+mn-cs"/>
              </a:rPr>
              <a:t>What race are you?</a:t>
            </a:r>
          </a:p>
          <a:p>
            <a:r>
              <a:rPr lang="en-US" sz="2400" dirty="0" smtClean="0">
                <a:latin typeface="+mn-lt"/>
                <a:cs typeface="+mn-cs"/>
              </a:rPr>
              <a:t>What ethnicity are you?</a:t>
            </a: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572000" y="2171764"/>
            <a:ext cx="4392488" cy="420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tabLst>
                <a:tab pos="2403475" algn="l"/>
              </a:tabLst>
            </a:pPr>
            <a:r>
              <a:rPr lang="en-US" b="1" kern="0" dirty="0" smtClean="0">
                <a:solidFill>
                  <a:schemeClr val="accent6"/>
                </a:solidFill>
              </a:rPr>
              <a:t>White	</a:t>
            </a:r>
          </a:p>
          <a:p>
            <a:pPr>
              <a:tabLst>
                <a:tab pos="2403475" algn="l"/>
              </a:tabLst>
            </a:pPr>
            <a:r>
              <a:rPr lang="en-US" b="1" kern="0" dirty="0" smtClean="0">
                <a:solidFill>
                  <a:schemeClr val="accent6"/>
                </a:solidFill>
              </a:rPr>
              <a:t>Asian</a:t>
            </a:r>
          </a:p>
          <a:p>
            <a:pPr>
              <a:tabLst>
                <a:tab pos="2403475" algn="l"/>
              </a:tabLst>
            </a:pPr>
            <a:r>
              <a:rPr lang="en-US" b="1" kern="0" dirty="0" smtClean="0">
                <a:solidFill>
                  <a:schemeClr val="accent6"/>
                </a:solidFill>
              </a:rPr>
              <a:t>Latino	</a:t>
            </a:r>
          </a:p>
          <a:p>
            <a:pPr>
              <a:tabLst>
                <a:tab pos="2403475" algn="l"/>
              </a:tabLst>
            </a:pPr>
            <a:r>
              <a:rPr lang="en-US" b="1" kern="0" smtClean="0">
                <a:solidFill>
                  <a:schemeClr val="accent6"/>
                </a:solidFill>
              </a:rPr>
              <a:t>African </a:t>
            </a:r>
            <a:r>
              <a:rPr lang="en-US" b="1" kern="0" dirty="0" smtClean="0">
                <a:solidFill>
                  <a:schemeClr val="accent6"/>
                </a:solidFill>
              </a:rPr>
              <a:t>American </a:t>
            </a:r>
          </a:p>
          <a:p>
            <a:pPr>
              <a:tabLst>
                <a:tab pos="2403475" algn="l"/>
              </a:tabLst>
            </a:pPr>
            <a:r>
              <a:rPr lang="en-US" b="1" kern="0" dirty="0" smtClean="0">
                <a:solidFill>
                  <a:schemeClr val="accent6"/>
                </a:solidFill>
              </a:rPr>
              <a:t>Native American or Alaska Native</a:t>
            </a:r>
          </a:p>
          <a:p>
            <a:pPr>
              <a:tabLst>
                <a:tab pos="2403475" algn="l"/>
              </a:tabLst>
            </a:pPr>
            <a:r>
              <a:rPr lang="en-US" b="1" kern="0" dirty="0" smtClean="0">
                <a:solidFill>
                  <a:schemeClr val="accent6"/>
                </a:solidFill>
              </a:rPr>
              <a:t>Native Hawaiian or Pacific Islander</a:t>
            </a:r>
          </a:p>
          <a:p>
            <a:pPr>
              <a:tabLst>
                <a:tab pos="2403475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068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9838</TotalTime>
  <Words>38</Words>
  <Application>Microsoft Office PowerPoint</Application>
  <PresentationFormat>On-screen Show (4:3)</PresentationFormat>
  <Paragraphs>16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Diseño predeterminado</vt:lpstr>
      <vt:lpstr>Ready for the Interview</vt:lpstr>
      <vt:lpstr>Listen to Hai (2-8)</vt:lpstr>
      <vt:lpstr>Hai’s Form</vt:lpstr>
      <vt:lpstr>What Will YOU Say?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alison McLin</cp:lastModifiedBy>
  <cp:revision>944</cp:revision>
  <dcterms:created xsi:type="dcterms:W3CDTF">2010-05-23T14:28:12Z</dcterms:created>
  <dcterms:modified xsi:type="dcterms:W3CDTF">2019-10-16T17:54:53Z</dcterms:modified>
</cp:coreProperties>
</file>