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3" r:id="rId4"/>
    <p:sldId id="272" r:id="rId5"/>
    <p:sldId id="263" r:id="rId6"/>
    <p:sldId id="274" r:id="rId7"/>
    <p:sldId id="275" r:id="rId8"/>
    <p:sldId id="276" r:id="rId9"/>
    <p:sldId id="277" r:id="rId10"/>
    <p:sldId id="270" r:id="rId11"/>
    <p:sldId id="278" r:id="rId1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C16"/>
    <a:srgbClr val="0C788E"/>
    <a:srgbClr val="006666"/>
    <a:srgbClr val="54381C"/>
    <a:srgbClr val="A50021"/>
    <a:srgbClr val="FFFFA3"/>
    <a:srgbClr val="FFB061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3" autoAdjust="0"/>
    <p:restoredTop sz="94652" autoAdjust="0"/>
  </p:normalViewPr>
  <p:slideViewPr>
    <p:cSldViewPr>
      <p:cViewPr varScale="1">
        <p:scale>
          <a:sx n="90" d="100"/>
          <a:sy n="90" d="100"/>
        </p:scale>
        <p:origin x="84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17B14-C2D9-426F-9F60-14505D471ABB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3AD54-B896-4149-BC72-17321B15E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6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3AD54-B896-4149-BC72-17321B15EA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50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4D7F3-CD95-4FD9-A00F-F8522B13F48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2565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07FEE7-C9C6-4D17-9376-7C657404686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45314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21BB1-9788-4839-AAF0-0C81ABFC0EC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7504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35FE9-552B-493B-BA5B-2EB853F77E1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66310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871E4-D666-4FD9-89DE-8D4787814E4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64323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DEF33-A1BB-4870-9347-FAFD82D712F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0347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FCF50-0AD5-4E4F-A9CB-902A26CB799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6168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7BF61-1654-489C-BB3D-2906A0E7D23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48065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97F3D-0AA9-4BD1-B889-C62CFB66A5D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9547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04DD1-CDE5-4A1A-8158-35C3EA9C7A1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14309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C2954-7C39-40FC-9D27-B0D048B3F00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33003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56F3185-2652-4FC3-B899-24531352FEE6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362428" y="2348880"/>
            <a:ext cx="8352606" cy="647700"/>
          </a:xfrm>
        </p:spPr>
        <p:txBody>
          <a:bodyPr/>
          <a:lstStyle/>
          <a:p>
            <a:pPr algn="l"/>
            <a:r>
              <a:rPr lang="es-UY" altLang="en-US" sz="3600" b="1" dirty="0" err="1" smtClean="0">
                <a:solidFill>
                  <a:schemeClr val="tx1"/>
                </a:solidFill>
              </a:rPr>
              <a:t>Ready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</a:t>
            </a:r>
            <a:r>
              <a:rPr lang="es-UY" altLang="en-US" sz="3600" b="1" dirty="0" err="1" smtClean="0">
                <a:solidFill>
                  <a:schemeClr val="tx1"/>
                </a:solidFill>
              </a:rPr>
              <a:t>for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</a:t>
            </a:r>
            <a:r>
              <a:rPr lang="es-UY" altLang="en-US" sz="3600" b="1" dirty="0" err="1" smtClean="0">
                <a:solidFill>
                  <a:schemeClr val="tx1"/>
                </a:solidFill>
              </a:rPr>
              <a:t>the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Interview</a:t>
            </a:r>
            <a:endParaRPr lang="es-ES" altLang="en-US" sz="3600" b="1" dirty="0">
              <a:solidFill>
                <a:schemeClr val="tx1"/>
              </a:solidFill>
            </a:endParaRPr>
          </a:p>
        </p:txBody>
      </p:sp>
      <p:sp>
        <p:nvSpPr>
          <p:cNvPr id="2217" name="Rectangle 169"/>
          <p:cNvSpPr>
            <a:spLocks noChangeArrowheads="1"/>
          </p:cNvSpPr>
          <p:nvPr/>
        </p:nvSpPr>
        <p:spPr bwMode="auto">
          <a:xfrm>
            <a:off x="378249" y="3068960"/>
            <a:ext cx="842518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altLang="en-US" sz="2800" b="1" dirty="0" smtClean="0">
                <a:solidFill>
                  <a:schemeClr val="tx1"/>
                </a:solidFill>
              </a:rPr>
              <a:t>N-400 Part 8: Employment &amp; Schools</a:t>
            </a:r>
            <a:endParaRPr lang="es-ES" altLang="en-US" sz="1800" b="1" dirty="0">
              <a:solidFill>
                <a:schemeClr val="tx1"/>
              </a:solidFill>
            </a:endParaRPr>
          </a:p>
        </p:txBody>
      </p:sp>
      <p:pic>
        <p:nvPicPr>
          <p:cNvPr id="2218" name="Picture 1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-1"/>
            <a:ext cx="1907703" cy="1028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1782978"/>
            <a:ext cx="65866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+mn-lt"/>
                <a:cs typeface="+mn-cs"/>
              </a:rPr>
              <a:t>Do you work?</a:t>
            </a:r>
          </a:p>
          <a:p>
            <a:r>
              <a:rPr lang="en-US" sz="2400" dirty="0" smtClean="0">
                <a:latin typeface="+mn-lt"/>
                <a:cs typeface="+mn-cs"/>
              </a:rPr>
              <a:t>Do you have a job right now?</a:t>
            </a:r>
          </a:p>
          <a:p>
            <a:r>
              <a:rPr lang="en-US" sz="2400" dirty="0" smtClean="0">
                <a:latin typeface="+mn-lt"/>
                <a:cs typeface="+mn-cs"/>
              </a:rPr>
              <a:t>Are you currently employed?</a:t>
            </a:r>
          </a:p>
          <a:p>
            <a:r>
              <a:rPr lang="en-US" sz="2400" dirty="0" smtClean="0">
                <a:latin typeface="+mn-lt"/>
                <a:cs typeface="+mn-cs"/>
              </a:rPr>
              <a:t>Are you currently working?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5004047" y="1916832"/>
            <a:ext cx="4032449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400" b="1" kern="0" dirty="0" smtClean="0">
                <a:solidFill>
                  <a:schemeClr val="accent6"/>
                </a:solidFill>
              </a:rPr>
              <a:t>Yes – I am a (teacher)</a:t>
            </a:r>
          </a:p>
          <a:p>
            <a:r>
              <a:rPr lang="en-US" sz="2400" b="1" kern="0" dirty="0" smtClean="0">
                <a:solidFill>
                  <a:schemeClr val="accent6"/>
                </a:solidFill>
              </a:rPr>
              <a:t>No – I’m retired / I take care of my family.</a:t>
            </a:r>
            <a:endParaRPr lang="en-US" sz="2400" kern="0" dirty="0"/>
          </a:p>
        </p:txBody>
      </p:sp>
      <p:sp>
        <p:nvSpPr>
          <p:cNvPr id="4" name="Rectangle 3"/>
          <p:cNvSpPr/>
          <p:nvPr/>
        </p:nvSpPr>
        <p:spPr>
          <a:xfrm>
            <a:off x="89678" y="3429000"/>
            <a:ext cx="49143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n-lt"/>
                <a:cs typeface="+mn-cs"/>
              </a:rPr>
              <a:t>Who is your current employer?</a:t>
            </a:r>
          </a:p>
          <a:p>
            <a:r>
              <a:rPr lang="en-US" sz="2400" dirty="0">
                <a:latin typeface="+mn-lt"/>
                <a:cs typeface="+mn-cs"/>
              </a:rPr>
              <a:t>Where do you work?</a:t>
            </a:r>
          </a:p>
          <a:p>
            <a:r>
              <a:rPr lang="en-US" sz="2400" dirty="0">
                <a:latin typeface="+mn-lt"/>
                <a:cs typeface="+mn-cs"/>
              </a:rPr>
              <a:t>What is your employer’s address?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4941168"/>
            <a:ext cx="54726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+mn-lt"/>
                <a:cs typeface="+mn-cs"/>
              </a:rPr>
              <a:t>How long have you worked there?</a:t>
            </a:r>
          </a:p>
          <a:p>
            <a:r>
              <a:rPr lang="en-US" sz="2200" dirty="0">
                <a:latin typeface="+mn-lt"/>
                <a:cs typeface="+mn-cs"/>
              </a:rPr>
              <a:t>When did you begin working there?</a:t>
            </a:r>
          </a:p>
          <a:p>
            <a:r>
              <a:rPr lang="en-US" sz="2200" dirty="0">
                <a:latin typeface="+mn-lt"/>
                <a:cs typeface="+mn-cs"/>
              </a:rPr>
              <a:t>How long have you been working there?</a:t>
            </a:r>
          </a:p>
          <a:p>
            <a:r>
              <a:rPr lang="en-US" sz="2200" dirty="0">
                <a:latin typeface="+mn-lt"/>
                <a:cs typeface="+mn-cs"/>
              </a:rPr>
              <a:t>How long have you had that job?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4991858" y="3705128"/>
            <a:ext cx="4032449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400" b="1" kern="0" dirty="0" smtClean="0">
                <a:solidFill>
                  <a:schemeClr val="accent6"/>
                </a:solidFill>
              </a:rPr>
              <a:t>I work for (Costco).</a:t>
            </a:r>
            <a:endParaRPr lang="en-US" sz="2400" kern="0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5140136" y="4869160"/>
            <a:ext cx="4032449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400" b="1" kern="0" dirty="0" smtClean="0">
                <a:solidFill>
                  <a:schemeClr val="accent6"/>
                </a:solidFill>
              </a:rPr>
              <a:t>I started working there in (July, 2017).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370685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  <p:bldP spid="4" grpId="0" build="p"/>
      <p:bldP spid="5" grpId="0" build="p"/>
      <p:bldP spid="8" grpId="0" build="p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1775721"/>
            <a:ext cx="74168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+mn-lt"/>
                <a:cs typeface="+mn-cs"/>
              </a:rPr>
              <a:t>What do you do there?</a:t>
            </a:r>
          </a:p>
          <a:p>
            <a:r>
              <a:rPr lang="en-US" sz="2000" dirty="0" smtClean="0">
                <a:latin typeface="+mn-lt"/>
                <a:cs typeface="+mn-cs"/>
              </a:rPr>
              <a:t>What kind of work do you do?</a:t>
            </a:r>
          </a:p>
          <a:p>
            <a:r>
              <a:rPr lang="en-US" sz="2000" dirty="0" smtClean="0">
                <a:latin typeface="+mn-lt"/>
                <a:cs typeface="+mn-cs"/>
              </a:rPr>
              <a:t>What is your position?</a:t>
            </a:r>
          </a:p>
          <a:p>
            <a:r>
              <a:rPr lang="en-US" sz="2000" dirty="0" smtClean="0">
                <a:latin typeface="+mn-lt"/>
                <a:cs typeface="+mn-cs"/>
              </a:rPr>
              <a:t>What job do you have there?</a:t>
            </a:r>
          </a:p>
          <a:p>
            <a:r>
              <a:rPr lang="en-US" sz="2000" dirty="0" smtClean="0">
                <a:latin typeface="+mn-lt"/>
                <a:cs typeface="+mn-cs"/>
              </a:rPr>
              <a:t>What is your occupation?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4667134" y="1825288"/>
            <a:ext cx="424428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kern="0" dirty="0" smtClean="0">
                <a:solidFill>
                  <a:schemeClr val="accent6"/>
                </a:solidFill>
              </a:rPr>
              <a:t>Your job </a:t>
            </a:r>
            <a:r>
              <a:rPr lang="en-US" b="1" u="sng" kern="0" dirty="0" smtClean="0">
                <a:solidFill>
                  <a:schemeClr val="accent6"/>
                </a:solidFill>
              </a:rPr>
              <a:t>now</a:t>
            </a:r>
          </a:p>
          <a:p>
            <a:r>
              <a:rPr lang="en-US" b="1" kern="0" dirty="0" smtClean="0">
                <a:solidFill>
                  <a:schemeClr val="accent6"/>
                </a:solidFill>
              </a:rPr>
              <a:t>I am a ….  </a:t>
            </a:r>
            <a:endParaRPr lang="en-US" kern="0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4638623" y="3320277"/>
            <a:ext cx="424428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kern="0" dirty="0" smtClean="0">
                <a:solidFill>
                  <a:schemeClr val="accent6"/>
                </a:solidFill>
              </a:rPr>
              <a:t>Your </a:t>
            </a:r>
            <a:r>
              <a:rPr lang="en-US" b="1" u="sng" kern="0" dirty="0" smtClean="0">
                <a:solidFill>
                  <a:schemeClr val="accent6"/>
                </a:solidFill>
              </a:rPr>
              <a:t>last</a:t>
            </a:r>
            <a:r>
              <a:rPr lang="en-US" b="1" kern="0" dirty="0" smtClean="0">
                <a:solidFill>
                  <a:schemeClr val="accent6"/>
                </a:solidFill>
              </a:rPr>
              <a:t> job</a:t>
            </a:r>
          </a:p>
          <a:p>
            <a:r>
              <a:rPr lang="en-US" b="1" kern="0" dirty="0" smtClean="0">
                <a:solidFill>
                  <a:schemeClr val="accent6"/>
                </a:solidFill>
              </a:rPr>
              <a:t>I worked as a …</a:t>
            </a:r>
            <a:endParaRPr lang="en-US" kern="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4702099" y="5089632"/>
            <a:ext cx="424428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b="1" kern="0" dirty="0" smtClean="0">
                <a:solidFill>
                  <a:schemeClr val="accent6"/>
                </a:solidFill>
              </a:rPr>
              <a:t>I worked for …</a:t>
            </a:r>
          </a:p>
          <a:p>
            <a:r>
              <a:rPr lang="en-US" b="1" kern="0" dirty="0" smtClean="0">
                <a:solidFill>
                  <a:schemeClr val="accent6"/>
                </a:solidFill>
              </a:rPr>
              <a:t>No, nowhere else.</a:t>
            </a:r>
            <a:endParaRPr lang="en-US" kern="0" dirty="0"/>
          </a:p>
        </p:txBody>
      </p:sp>
      <p:sp>
        <p:nvSpPr>
          <p:cNvPr id="4" name="Rectangle 3"/>
          <p:cNvSpPr/>
          <p:nvPr/>
        </p:nvSpPr>
        <p:spPr>
          <a:xfrm>
            <a:off x="130099" y="36450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Where did you work before that?</a:t>
            </a:r>
          </a:p>
          <a:p>
            <a:r>
              <a:rPr lang="en-US" dirty="0"/>
              <a:t>What did you do?</a:t>
            </a:r>
          </a:p>
          <a:p>
            <a:r>
              <a:rPr lang="en-US" dirty="0"/>
              <a:t>When did you leave that job?</a:t>
            </a:r>
          </a:p>
          <a:p>
            <a:r>
              <a:rPr lang="en-US" dirty="0"/>
              <a:t>How long did you work there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5134" y="507315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Have </a:t>
            </a:r>
            <a:r>
              <a:rPr lang="en-US" dirty="0"/>
              <a:t>you had any other jobs?</a:t>
            </a:r>
          </a:p>
          <a:p>
            <a:r>
              <a:rPr lang="en-US" dirty="0"/>
              <a:t>Have you worked anywhere else in the last 5 years?</a:t>
            </a:r>
          </a:p>
          <a:p>
            <a:r>
              <a:rPr lang="en-US" dirty="0"/>
              <a:t>Where else have you worked since you became a permanent resident?</a:t>
            </a:r>
          </a:p>
        </p:txBody>
      </p:sp>
    </p:spTree>
    <p:extLst>
      <p:ext uri="{BB962C8B-B14F-4D97-AF65-F5344CB8AC3E}">
        <p14:creationId xmlns:p14="http://schemas.microsoft.com/office/powerpoint/2010/main" val="407762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  <p:bldP spid="5" grpId="0" build="p"/>
      <p:bldP spid="6" grpId="0" build="p"/>
      <p:bldP spid="4" grpId="0" build="p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Maria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(2-9)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7871594" cy="238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4437112"/>
            <a:ext cx="518457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kern="0" dirty="0" smtClean="0"/>
              <a:t>Employer</a:t>
            </a:r>
          </a:p>
          <a:p>
            <a:r>
              <a:rPr lang="en-US" altLang="en-US" kern="0" dirty="0" smtClean="0"/>
              <a:t>Job</a:t>
            </a:r>
            <a:endParaRPr lang="en-US" altLang="en-US" kern="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16129"/>
            <a:ext cx="2247900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Maria_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6346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Maria’s Interview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(2-)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437112"/>
            <a:ext cx="5184576" cy="1872208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dirty="0" smtClean="0"/>
              <a:t>Working/worked</a:t>
            </a:r>
            <a:endParaRPr lang="en-US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81175"/>
            <a:ext cx="39814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12793"/>
            <a:ext cx="51149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ia_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2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Hai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(2-)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63005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53136"/>
            <a:ext cx="25050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496" y="4221088"/>
            <a:ext cx="5184576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kern="0" dirty="0" smtClean="0"/>
              <a:t>Employer</a:t>
            </a:r>
          </a:p>
          <a:p>
            <a:r>
              <a:rPr lang="en-US" altLang="en-US" kern="0" dirty="0" smtClean="0"/>
              <a:t>Job</a:t>
            </a:r>
          </a:p>
          <a:p>
            <a:r>
              <a:rPr lang="en-US" altLang="en-US" kern="0" dirty="0" smtClean="0"/>
              <a:t>Self-employed</a:t>
            </a:r>
            <a:endParaRPr lang="en-US" altLang="en-US" kern="0" dirty="0"/>
          </a:p>
        </p:txBody>
      </p:sp>
      <p:pic>
        <p:nvPicPr>
          <p:cNvPr id="2" name="Hai_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4368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6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Hai’s Interview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(2-)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61722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08104" y="1700808"/>
            <a:ext cx="3456384" cy="1923107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dirty="0" smtClean="0"/>
              <a:t>Occupation</a:t>
            </a:r>
          </a:p>
          <a:p>
            <a:r>
              <a:rPr lang="en-US" altLang="en-US" dirty="0" smtClean="0"/>
              <a:t>Self-employed</a:t>
            </a:r>
            <a:endParaRPr lang="en-US" altLang="en-US" dirty="0"/>
          </a:p>
        </p:txBody>
      </p:sp>
      <p:pic>
        <p:nvPicPr>
          <p:cNvPr id="2" name="Hai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8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Otto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(2-)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496" y="4527663"/>
            <a:ext cx="5184576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kern="0" dirty="0" smtClean="0"/>
              <a:t>Retired</a:t>
            </a:r>
          </a:p>
          <a:p>
            <a:r>
              <a:rPr lang="en-US" altLang="en-US" kern="0" dirty="0" smtClean="0"/>
              <a:t>Stopped working</a:t>
            </a:r>
            <a:endParaRPr lang="en-US" altLang="en-US" kern="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01" y="1735063"/>
            <a:ext cx="7970737" cy="263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509120"/>
            <a:ext cx="2286000" cy="1571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tto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7247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2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Otto’s Interview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(2-)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08104" y="1700808"/>
            <a:ext cx="3456384" cy="1923107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dirty="0" smtClean="0"/>
              <a:t>Employed</a:t>
            </a:r>
          </a:p>
          <a:p>
            <a:r>
              <a:rPr lang="en-US" altLang="en-US" dirty="0" smtClean="0"/>
              <a:t>Retired</a:t>
            </a:r>
            <a:endParaRPr lang="en-US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81175"/>
            <a:ext cx="36861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49815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tto_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9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Chong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(2-)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496" y="4797152"/>
            <a:ext cx="5112568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kern="0" dirty="0" smtClean="0"/>
              <a:t>A job</a:t>
            </a:r>
          </a:p>
          <a:p>
            <a:r>
              <a:rPr lang="en-US" altLang="en-US" kern="0" dirty="0" smtClean="0"/>
              <a:t>Stayed home</a:t>
            </a:r>
            <a:endParaRPr lang="en-US" altLang="en-US" kern="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" y="1700808"/>
            <a:ext cx="755332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27996"/>
            <a:ext cx="3567311" cy="207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ong_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386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700808"/>
            <a:ext cx="6696744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Chong’s Interview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(2-)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08104" y="1700808"/>
            <a:ext cx="3456384" cy="1923107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dirty="0" smtClean="0"/>
              <a:t>Position (job)</a:t>
            </a:r>
          </a:p>
          <a:p>
            <a:r>
              <a:rPr lang="en-US" altLang="en-US" dirty="0" smtClean="0"/>
              <a:t>Support ($$$)</a:t>
            </a:r>
          </a:p>
          <a:p>
            <a:r>
              <a:rPr lang="en-US" altLang="en-US" dirty="0" smtClean="0"/>
              <a:t>Welfare</a:t>
            </a:r>
            <a:endParaRPr lang="en-US" altLang="en-US" dirty="0"/>
          </a:p>
        </p:txBody>
      </p:sp>
      <p:pic>
        <p:nvPicPr>
          <p:cNvPr id="2" name="Chong_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260648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013176"/>
            <a:ext cx="2289498" cy="1526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18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9880</TotalTime>
  <Words>330</Words>
  <Application>Microsoft Office PowerPoint</Application>
  <PresentationFormat>On-screen Show (4:3)</PresentationFormat>
  <Paragraphs>71</Paragraphs>
  <Slides>11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Diseño predeterminado</vt:lpstr>
      <vt:lpstr>Ready for the Interview</vt:lpstr>
      <vt:lpstr>Listen to Maria (2-9)</vt:lpstr>
      <vt:lpstr>Maria’s Interview (2-)</vt:lpstr>
      <vt:lpstr>Listen to Hai (2-)</vt:lpstr>
      <vt:lpstr>Hai’s Interview (2-)</vt:lpstr>
      <vt:lpstr>Listen to Otto (2-)</vt:lpstr>
      <vt:lpstr>Otto’s Interview (2-)</vt:lpstr>
      <vt:lpstr>Listen to Chong (2-)</vt:lpstr>
      <vt:lpstr>Chong’s Interview (2-)</vt:lpstr>
      <vt:lpstr>What Will YOU Say?</vt:lpstr>
      <vt:lpstr>What Will YOU Say?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alison McLin</cp:lastModifiedBy>
  <cp:revision>959</cp:revision>
  <dcterms:created xsi:type="dcterms:W3CDTF">2010-05-23T14:28:12Z</dcterms:created>
  <dcterms:modified xsi:type="dcterms:W3CDTF">2019-10-29T18:03:29Z</dcterms:modified>
</cp:coreProperties>
</file>