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78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FFB061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90" d="100"/>
          <a:sy n="90" d="100"/>
        </p:scale>
        <p:origin x="8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17B14-C2D9-426F-9F60-14505D471ABB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3AD54-B896-4149-BC72-17321B15E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2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4D7F3-CD95-4FD9-A00F-F8522B13F48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256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FEE7-C9C6-4D17-9376-7C657404686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4531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1BB1-9788-4839-AAF0-0C81ABFC0EC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7504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35FE9-552B-493B-BA5B-2EB853F77E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6631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871E4-D666-4FD9-89DE-8D4787814E4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43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DEF33-A1BB-4870-9347-FAFD82D712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34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FCF50-0AD5-4E4F-A9CB-902A26CB79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616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7BF61-1654-489C-BB3D-2906A0E7D2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4806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97F3D-0AA9-4BD1-B889-C62CFB66A5D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04DD1-CDE5-4A1A-8158-35C3EA9C7A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1430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C2954-7C39-40FC-9D27-B0D048B3F0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330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56F3185-2652-4FC3-B899-24531352FEE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2428" y="2348880"/>
            <a:ext cx="8352606" cy="647700"/>
          </a:xfrm>
        </p:spPr>
        <p:txBody>
          <a:bodyPr/>
          <a:lstStyle/>
          <a:p>
            <a:pPr algn="l"/>
            <a:r>
              <a:rPr lang="es-UY" altLang="en-US" sz="3600" b="1" dirty="0" err="1" smtClean="0">
                <a:solidFill>
                  <a:schemeClr val="tx1"/>
                </a:solidFill>
              </a:rPr>
              <a:t>Ready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for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</a:t>
            </a:r>
            <a:r>
              <a:rPr lang="es-UY" altLang="en-US" sz="3600" b="1" dirty="0" err="1" smtClean="0">
                <a:solidFill>
                  <a:schemeClr val="tx1"/>
                </a:solidFill>
              </a:rPr>
              <a:t>the</a:t>
            </a:r>
            <a:r>
              <a:rPr lang="es-UY" altLang="en-US" sz="3600" b="1" dirty="0" smtClean="0">
                <a:solidFill>
                  <a:schemeClr val="tx1"/>
                </a:solidFill>
              </a:rPr>
              <a:t> Interview</a:t>
            </a:r>
            <a:endParaRPr lang="es-ES" altLang="en-US" sz="3600" b="1" dirty="0">
              <a:solidFill>
                <a:schemeClr val="tx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378249" y="3068960"/>
            <a:ext cx="842518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800" b="1" dirty="0" smtClean="0">
                <a:solidFill>
                  <a:schemeClr val="tx1"/>
                </a:solidFill>
              </a:rPr>
              <a:t>N-400 Part 9: Time Outside the US</a:t>
            </a:r>
            <a:endParaRPr lang="es-ES" altLang="en-US" sz="1800" b="1" dirty="0">
              <a:solidFill>
                <a:schemeClr val="tx1"/>
              </a:solidFill>
            </a:endParaRPr>
          </a:p>
        </p:txBody>
      </p:sp>
      <p:pic>
        <p:nvPicPr>
          <p:cNvPr id="2218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1"/>
            <a:ext cx="1907703" cy="1028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Will YOU Say?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447901" y="1682998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No, I haven’t left the US.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Yes, I have</a:t>
            </a:r>
            <a:endParaRPr lang="en-US" sz="2000" kern="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1" y="1677274"/>
            <a:ext cx="54292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" y="2852936"/>
            <a:ext cx="4019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" y="3508608"/>
            <a:ext cx="24955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3" y="4077072"/>
            <a:ext cx="3800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" y="5415111"/>
            <a:ext cx="24860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960318"/>
            <a:ext cx="3781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4"/>
          <p:cNvSpPr txBox="1">
            <a:spLocks/>
          </p:cNvSpPr>
          <p:nvPr/>
        </p:nvSpPr>
        <p:spPr bwMode="auto">
          <a:xfrm>
            <a:off x="5471132" y="2853965"/>
            <a:ext cx="316835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took 3 trips</a:t>
            </a:r>
            <a:endParaRPr lang="en-US" sz="2000" kern="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 bwMode="auto">
          <a:xfrm>
            <a:off x="5471132" y="3402409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left on April 3, 2017.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returned on April 20, 2017</a:t>
            </a:r>
            <a:endParaRPr lang="en-US" sz="2000" kern="0" dirty="0"/>
          </a:p>
        </p:txBody>
      </p:sp>
      <p:sp>
        <p:nvSpPr>
          <p:cNvPr id="18" name="Content Placeholder 4"/>
          <p:cNvSpPr txBox="1">
            <a:spLocks/>
          </p:cNvSpPr>
          <p:nvPr/>
        </p:nvSpPr>
        <p:spPr bwMode="auto">
          <a:xfrm>
            <a:off x="5419479" y="4343015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left for 17 days total.</a:t>
            </a:r>
            <a:endParaRPr lang="en-US" sz="2000" kern="0" dirty="0"/>
          </a:p>
        </p:txBody>
      </p:sp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5482983" y="5363803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I went to (Japan).</a:t>
            </a:r>
            <a:endParaRPr lang="en-US" sz="2000" kern="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 bwMode="auto">
          <a:xfrm>
            <a:off x="5440045" y="5877272"/>
            <a:ext cx="367286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No – no more trips.</a:t>
            </a:r>
          </a:p>
          <a:p>
            <a:pPr marL="0" indent="0">
              <a:buNone/>
            </a:pPr>
            <a:r>
              <a:rPr lang="en-US" sz="2000" b="1" kern="0" dirty="0" smtClean="0">
                <a:solidFill>
                  <a:schemeClr val="accent6"/>
                </a:solidFill>
              </a:rPr>
              <a:t>Yes, I went to … .</a:t>
            </a:r>
            <a:endParaRPr lang="en-US" sz="2000" kern="0" dirty="0"/>
          </a:p>
        </p:txBody>
      </p:sp>
      <p:sp>
        <p:nvSpPr>
          <p:cNvPr id="3" name="Rounded Rectangle 2"/>
          <p:cNvSpPr/>
          <p:nvPr/>
        </p:nvSpPr>
        <p:spPr>
          <a:xfrm>
            <a:off x="45582" y="1593176"/>
            <a:ext cx="9098418" cy="108422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10086" y="2727306"/>
            <a:ext cx="9098418" cy="62519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-6071" y="3410125"/>
            <a:ext cx="9098418" cy="666947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-36684" y="4064418"/>
            <a:ext cx="9098418" cy="133662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-37925" y="5401046"/>
            <a:ext cx="9098418" cy="476226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29" y="5877272"/>
            <a:ext cx="9098418" cy="9807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2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build="p"/>
      <p:bldP spid="17" grpId="0" build="p"/>
      <p:bldP spid="18" grpId="0" build="p"/>
      <p:bldP spid="19" grpId="0" build="p"/>
      <p:bldP spid="2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Hai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365104"/>
            <a:ext cx="91440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Trips = travel</a:t>
            </a:r>
          </a:p>
          <a:p>
            <a:r>
              <a:rPr lang="en-US" altLang="en-US" kern="0" dirty="0" smtClean="0"/>
              <a:t>Outside the country = in another country (not US)</a:t>
            </a:r>
            <a:endParaRPr lang="en-US" altLang="en-US" kern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28800"/>
            <a:ext cx="761047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Hai’s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112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Left the US</a:t>
            </a:r>
            <a:endParaRPr lang="en-US" altLang="en-US" dirty="0"/>
          </a:p>
          <a:p>
            <a:r>
              <a:rPr lang="en-US" altLang="en-US" dirty="0" smtClean="0"/>
              <a:t>Gone to other countries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844824"/>
            <a:ext cx="721808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ai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5332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Maria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835749" cy="51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Maria’s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How long did you stay?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772816"/>
            <a:ext cx="6746656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Maria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9193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3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Chong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700808"/>
            <a:ext cx="76676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ong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Chong’s 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725144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Outside the US</a:t>
            </a:r>
          </a:p>
          <a:p>
            <a:r>
              <a:rPr lang="en-US" altLang="en-US" dirty="0" smtClean="0"/>
              <a:t>In the last 5 years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004" y="1700808"/>
            <a:ext cx="578121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ong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Listen to Sergei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5783362" cy="470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4869160"/>
            <a:ext cx="5184576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3600" b="1" kern="0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kern="0" dirty="0" smtClean="0"/>
              <a:t>Funeral</a:t>
            </a:r>
          </a:p>
          <a:p>
            <a:r>
              <a:rPr lang="en-US" altLang="en-US" kern="0" dirty="0" smtClean="0"/>
              <a:t>Wedding</a:t>
            </a:r>
            <a:endParaRPr lang="en-US" altLang="en-US" kern="0" dirty="0"/>
          </a:p>
        </p:txBody>
      </p:sp>
      <p:pic>
        <p:nvPicPr>
          <p:cNvPr id="2" name="Sergei_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3265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6119"/>
            <a:ext cx="26193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4" y="3226422"/>
            <a:ext cx="2457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3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920" y="260648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Sergei’s </a:t>
            </a:r>
            <a:r>
              <a:rPr lang="en-US" altLang="en-US" b="1" dirty="0" smtClean="0">
                <a:solidFill>
                  <a:schemeClr val="bg1"/>
                </a:solidFill>
              </a:rPr>
              <a:t>Interview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869160"/>
            <a:ext cx="5184576" cy="1872208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accent6"/>
                </a:solidFill>
              </a:rPr>
              <a:t>Key Vocab:</a:t>
            </a:r>
          </a:p>
          <a:p>
            <a:r>
              <a:rPr lang="en-US" altLang="en-US" dirty="0" smtClean="0"/>
              <a:t>More trips</a:t>
            </a:r>
          </a:p>
          <a:p>
            <a:r>
              <a:rPr lang="en-US" altLang="en-US" dirty="0" smtClean="0"/>
              <a:t>Other trips</a:t>
            </a:r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1700808"/>
            <a:ext cx="7445231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Sergei_0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6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9931</TotalTime>
  <Words>153</Words>
  <Application>Microsoft Office PowerPoint</Application>
  <PresentationFormat>On-screen Show (4:3)</PresentationFormat>
  <Paragraphs>37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Diseño predeterminado</vt:lpstr>
      <vt:lpstr>Ready for the Interview</vt:lpstr>
      <vt:lpstr>Listen to Hai</vt:lpstr>
      <vt:lpstr>Hai’s Interview</vt:lpstr>
      <vt:lpstr>Listen to Maria</vt:lpstr>
      <vt:lpstr>Maria’s Interview</vt:lpstr>
      <vt:lpstr>Listen to Chong</vt:lpstr>
      <vt:lpstr>Chong’s Interview</vt:lpstr>
      <vt:lpstr>Listen to Sergei</vt:lpstr>
      <vt:lpstr>Sergei’s Interview</vt:lpstr>
      <vt:lpstr>What Will YOU Say?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alison McLin</cp:lastModifiedBy>
  <cp:revision>975</cp:revision>
  <dcterms:created xsi:type="dcterms:W3CDTF">2010-05-23T14:28:12Z</dcterms:created>
  <dcterms:modified xsi:type="dcterms:W3CDTF">2019-11-04T18:33:17Z</dcterms:modified>
</cp:coreProperties>
</file>