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3" r:id="rId4"/>
    <p:sldId id="279" r:id="rId5"/>
    <p:sldId id="287" r:id="rId6"/>
    <p:sldId id="280" r:id="rId7"/>
    <p:sldId id="281" r:id="rId8"/>
    <p:sldId id="288" r:id="rId9"/>
    <p:sldId id="282" r:id="rId10"/>
    <p:sldId id="289" r:id="rId11"/>
    <p:sldId id="283" r:id="rId12"/>
    <p:sldId id="284" r:id="rId13"/>
    <p:sldId id="285" r:id="rId14"/>
    <p:sldId id="290" r:id="rId15"/>
    <p:sldId id="286" r:id="rId16"/>
    <p:sldId id="291" r:id="rId17"/>
    <p:sldId id="292" r:id="rId18"/>
    <p:sldId id="293" r:id="rId19"/>
    <p:sldId id="295" r:id="rId20"/>
    <p:sldId id="278" r:id="rId21"/>
    <p:sldId id="294" r:id="rId2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06666"/>
    <a:srgbClr val="54381C"/>
    <a:srgbClr val="A50021"/>
    <a:srgbClr val="FFFFA3"/>
    <a:srgbClr val="FFB061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3" autoAdjust="0"/>
    <p:restoredTop sz="94652" autoAdjust="0"/>
  </p:normalViewPr>
  <p:slideViewPr>
    <p:cSldViewPr>
      <p:cViewPr varScale="1">
        <p:scale>
          <a:sx n="90" d="100"/>
          <a:sy n="90" d="100"/>
        </p:scale>
        <p:origin x="84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17B14-C2D9-426F-9F60-14505D471ABB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3AD54-B896-4149-BC72-17321B15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6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4D7F3-CD95-4FD9-A00F-F8522B13F48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256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7FEE7-C9C6-4D17-9376-7C657404686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4531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21BB1-9788-4839-AAF0-0C81ABFC0EC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7504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35FE9-552B-493B-BA5B-2EB853F77E1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6631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871E4-D666-4FD9-89DE-8D4787814E4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6432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DEF33-A1BB-4870-9347-FAFD82D712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34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FCF50-0AD5-4E4F-A9CB-902A26CB799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6168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7BF61-1654-489C-BB3D-2906A0E7D23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4806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97F3D-0AA9-4BD1-B889-C62CFB66A5D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9547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04DD1-CDE5-4A1A-8158-35C3EA9C7A1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143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C2954-7C39-40FC-9D27-B0D048B3F00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3300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56F3185-2652-4FC3-B899-24531352FEE6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362428" y="2348880"/>
            <a:ext cx="8352606" cy="647700"/>
          </a:xfrm>
        </p:spPr>
        <p:txBody>
          <a:bodyPr/>
          <a:lstStyle/>
          <a:p>
            <a:pPr algn="l"/>
            <a:r>
              <a:rPr lang="es-UY" altLang="en-US" sz="3600" b="1" dirty="0" err="1" smtClean="0">
                <a:solidFill>
                  <a:schemeClr val="tx1"/>
                </a:solidFill>
              </a:rPr>
              <a:t>Ready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err="1" smtClean="0">
                <a:solidFill>
                  <a:schemeClr val="tx1"/>
                </a:solidFill>
              </a:rPr>
              <a:t>for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err="1" smtClean="0">
                <a:solidFill>
                  <a:schemeClr val="tx1"/>
                </a:solidFill>
              </a:rPr>
              <a:t>the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Interview</a:t>
            </a:r>
            <a:endParaRPr lang="es-ES" altLang="en-US" sz="3600" b="1" dirty="0">
              <a:solidFill>
                <a:schemeClr val="tx1"/>
              </a:solidFill>
            </a:endParaRPr>
          </a:p>
        </p:txBody>
      </p:sp>
      <p:sp>
        <p:nvSpPr>
          <p:cNvPr id="2217" name="Rectangle 169"/>
          <p:cNvSpPr>
            <a:spLocks noChangeArrowheads="1"/>
          </p:cNvSpPr>
          <p:nvPr/>
        </p:nvSpPr>
        <p:spPr bwMode="auto">
          <a:xfrm>
            <a:off x="378249" y="3068960"/>
            <a:ext cx="842518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altLang="en-US" sz="2800" b="1" dirty="0" smtClean="0">
                <a:solidFill>
                  <a:schemeClr val="tx1"/>
                </a:solidFill>
              </a:rPr>
              <a:t>N-400 Part 10: Your Marital History</a:t>
            </a:r>
          </a:p>
          <a:p>
            <a:pPr algn="l"/>
            <a:endParaRPr lang="en-US" altLang="en-US" sz="2800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800" b="1" dirty="0" smtClean="0">
                <a:solidFill>
                  <a:schemeClr val="tx1"/>
                </a:solidFill>
              </a:rPr>
              <a:t>Your details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800" b="1" dirty="0" smtClean="0">
                <a:solidFill>
                  <a:schemeClr val="tx1"/>
                </a:solidFill>
              </a:rPr>
              <a:t>Your spouse’s details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800" b="1" dirty="0" smtClean="0">
                <a:solidFill>
                  <a:schemeClr val="tx1"/>
                </a:solidFill>
              </a:rPr>
              <a:t>Your former spouse’s details</a:t>
            </a:r>
            <a:endParaRPr lang="es-ES" altLang="en-US" sz="1800" b="1" dirty="0">
              <a:solidFill>
                <a:schemeClr val="tx1"/>
              </a:solidFill>
            </a:endParaRPr>
          </a:p>
        </p:txBody>
      </p:sp>
      <p:pic>
        <p:nvPicPr>
          <p:cNvPr id="2218" name="Picture 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1"/>
            <a:ext cx="1907703" cy="1028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Susan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9913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84168" y="2852936"/>
            <a:ext cx="331236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When he became a US citizen</a:t>
            </a:r>
            <a:endParaRPr lang="en-US" altLang="en-US" kern="0" dirty="0"/>
          </a:p>
        </p:txBody>
      </p:sp>
      <p:pic>
        <p:nvPicPr>
          <p:cNvPr id="2" name="Susan_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63888" y="1466458"/>
            <a:ext cx="609600" cy="609600"/>
          </a:xfrm>
          <a:prstGeom prst="rect">
            <a:avLst/>
          </a:prstGeom>
        </p:spPr>
      </p:pic>
      <p:pic>
        <p:nvPicPr>
          <p:cNvPr id="3" name="Susan_0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1691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5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Nick 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4653136"/>
            <a:ext cx="91440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Not a US citizen.</a:t>
            </a:r>
            <a:endParaRPr lang="en-US" altLang="en-US" kern="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72816"/>
            <a:ext cx="7572375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05300"/>
            <a:ext cx="29622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ick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818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5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Nick’s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844824"/>
            <a:ext cx="649585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ick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3515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6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6861448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Maria –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Widow 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909" y="4365104"/>
            <a:ext cx="298782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Widow = spouse died</a:t>
            </a:r>
            <a:endParaRPr lang="en-US" altLang="en-US" kern="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23678"/>
            <a:ext cx="7105068" cy="436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65" y="1743074"/>
            <a:ext cx="1444095" cy="226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ia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5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76295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Maria’s </a:t>
            </a:r>
            <a:r>
              <a:rPr lang="en-US" b="1" dirty="0">
                <a:solidFill>
                  <a:schemeClr val="bg1"/>
                </a:solidFill>
              </a:rPr>
              <a:t>N-400 Form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35953" y="5373215"/>
            <a:ext cx="8856425" cy="146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My Prior Spouse = married before, ex-spouse</a:t>
            </a:r>
            <a:endParaRPr lang="en-US" altLang="en-US" kern="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868572" y="2370154"/>
            <a:ext cx="166338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38641" y="3071762"/>
            <a:ext cx="294678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28888" y="3503810"/>
            <a:ext cx="15121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90869" y="3647826"/>
            <a:ext cx="15121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99867" y="4270143"/>
            <a:ext cx="15121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34985" y="4295898"/>
            <a:ext cx="15121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44180" y="4901446"/>
            <a:ext cx="15121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96589" y="5592042"/>
            <a:ext cx="100634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67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Maria’s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772816"/>
            <a:ext cx="6387759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653136"/>
            <a:ext cx="36195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ia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6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Susan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528" y="4725144"/>
            <a:ext cx="91440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Former wife = previous = before = ex-wife.</a:t>
            </a:r>
            <a:endParaRPr lang="en-US" altLang="en-US" kern="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1650"/>
            <a:ext cx="7812466" cy="1947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usan_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8798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7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54975" y="1700808"/>
            <a:ext cx="7513569" cy="4747046"/>
            <a:chOff x="828675" y="1757363"/>
            <a:chExt cx="7513569" cy="4747046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75" y="1757363"/>
              <a:ext cx="7486650" cy="334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344" y="5085184"/>
              <a:ext cx="7200900" cy="141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Susan’s </a:t>
            </a:r>
            <a:r>
              <a:rPr lang="en-US" b="1" dirty="0">
                <a:solidFill>
                  <a:schemeClr val="bg1"/>
                </a:solidFill>
              </a:rPr>
              <a:t>N-400 Form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85814" y="3524813"/>
            <a:ext cx="2641590" cy="146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28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800" kern="0" dirty="0" smtClean="0"/>
              <a:t>My Prior Spouse = married before</a:t>
            </a:r>
            <a:endParaRPr lang="en-US" altLang="en-US" sz="2800" kern="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706642" y="2796381"/>
            <a:ext cx="256266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43774" y="3516461"/>
            <a:ext cx="294678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43774" y="4092525"/>
            <a:ext cx="197440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12010" y="4164533"/>
            <a:ext cx="181042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43774" y="4705533"/>
            <a:ext cx="262553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61285" y="4452565"/>
            <a:ext cx="15121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26564" y="5388669"/>
            <a:ext cx="15121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69305" y="5388669"/>
            <a:ext cx="208517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708767" y="5874253"/>
            <a:ext cx="335820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55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Susan’s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742681"/>
            <a:ext cx="5184576" cy="1872208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dirty="0" smtClean="0"/>
              <a:t>Married before</a:t>
            </a:r>
          </a:p>
          <a:p>
            <a:r>
              <a:rPr lang="en-US" altLang="en-US" dirty="0" smtClean="0"/>
              <a:t>Former wife</a:t>
            </a:r>
            <a:endParaRPr lang="en-US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6238875" cy="298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869160"/>
            <a:ext cx="40481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usan_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4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Ways to Say </a:t>
            </a:r>
            <a:r>
              <a:rPr lang="en-US" b="1" dirty="0" smtClean="0">
                <a:solidFill>
                  <a:schemeClr val="bg1"/>
                </a:solidFill>
              </a:rPr>
              <a:t>“My </a:t>
            </a:r>
            <a:r>
              <a:rPr lang="en-US" b="1" dirty="0">
                <a:solidFill>
                  <a:schemeClr val="bg1"/>
                </a:solidFill>
              </a:rPr>
              <a:t>Other </a:t>
            </a:r>
            <a:r>
              <a:rPr lang="en-US" b="1" dirty="0" smtClean="0">
                <a:solidFill>
                  <a:schemeClr val="bg1"/>
                </a:solidFill>
              </a:rPr>
              <a:t>Spouse”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Married Before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2792" cy="4422477"/>
          </a:xfrm>
        </p:spPr>
        <p:txBody>
          <a:bodyPr/>
          <a:lstStyle/>
          <a:p>
            <a:r>
              <a:rPr lang="en-US" dirty="0" smtClean="0"/>
              <a:t>Former</a:t>
            </a:r>
          </a:p>
          <a:p>
            <a:pPr lvl="1"/>
            <a:r>
              <a:rPr lang="en-US" dirty="0" smtClean="0"/>
              <a:t>My former husband</a:t>
            </a:r>
          </a:p>
          <a:p>
            <a:r>
              <a:rPr lang="en-US" dirty="0" smtClean="0"/>
              <a:t>Previous</a:t>
            </a:r>
            <a:endParaRPr lang="en-US" dirty="0"/>
          </a:p>
          <a:p>
            <a:pPr lvl="1"/>
            <a:r>
              <a:rPr lang="en-US" dirty="0"/>
              <a:t>My </a:t>
            </a:r>
            <a:r>
              <a:rPr lang="en-US" dirty="0" smtClean="0"/>
              <a:t>previous wife</a:t>
            </a:r>
            <a:endParaRPr lang="en-US" dirty="0"/>
          </a:p>
          <a:p>
            <a:r>
              <a:rPr lang="en-US" dirty="0" smtClean="0"/>
              <a:t>Ex</a:t>
            </a:r>
            <a:endParaRPr lang="en-US" dirty="0"/>
          </a:p>
          <a:p>
            <a:pPr lvl="1"/>
            <a:r>
              <a:rPr lang="en-US" dirty="0"/>
              <a:t>My </a:t>
            </a:r>
            <a:r>
              <a:rPr lang="en-US" dirty="0" smtClean="0"/>
              <a:t>ex-husband</a:t>
            </a:r>
          </a:p>
          <a:p>
            <a:r>
              <a:rPr lang="en-US" dirty="0" smtClean="0"/>
              <a:t>Prior</a:t>
            </a:r>
          </a:p>
          <a:p>
            <a:pPr lvl="1"/>
            <a:r>
              <a:rPr lang="en-US" dirty="0" smtClean="0"/>
              <a:t>My wife prior to my current wife.</a:t>
            </a:r>
          </a:p>
          <a:p>
            <a:r>
              <a:rPr lang="en-US" dirty="0" smtClean="0"/>
              <a:t>Past</a:t>
            </a:r>
          </a:p>
          <a:p>
            <a:pPr lvl="1"/>
            <a:r>
              <a:rPr lang="en-US" dirty="0" smtClean="0"/>
              <a:t>My husband in the past.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Married Right Now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Spouse</a:t>
            </a:r>
          </a:p>
          <a:p>
            <a:pPr lvl="1"/>
            <a:r>
              <a:rPr lang="en-US" dirty="0" smtClean="0"/>
              <a:t>My wife</a:t>
            </a:r>
          </a:p>
          <a:p>
            <a:pPr lvl="1"/>
            <a:r>
              <a:rPr lang="en-US" dirty="0" smtClean="0"/>
              <a:t>My husband</a:t>
            </a:r>
          </a:p>
          <a:p>
            <a:r>
              <a:rPr lang="en-US" dirty="0" smtClean="0"/>
              <a:t>Current</a:t>
            </a:r>
          </a:p>
          <a:p>
            <a:pPr lvl="1"/>
            <a:r>
              <a:rPr lang="en-US" dirty="0" smtClean="0"/>
              <a:t>My current husband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22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Hai - Single 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496" y="5301208"/>
            <a:ext cx="91440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Single = not married (never married)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74382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ai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4860032" y="2204864"/>
            <a:ext cx="3612333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kern="0" dirty="0" smtClean="0">
                <a:solidFill>
                  <a:schemeClr val="accent6"/>
                </a:solidFill>
              </a:rPr>
              <a:t>I’m single / married / divorced / widowed</a:t>
            </a:r>
            <a:endParaRPr lang="en-US" sz="2000" kern="0" dirty="0"/>
          </a:p>
        </p:txBody>
      </p:sp>
      <p:sp>
        <p:nvSpPr>
          <p:cNvPr id="16" name="Content Placeholder 4"/>
          <p:cNvSpPr txBox="1">
            <a:spLocks/>
          </p:cNvSpPr>
          <p:nvPr/>
        </p:nvSpPr>
        <p:spPr bwMode="auto">
          <a:xfrm>
            <a:off x="4848099" y="3794561"/>
            <a:ext cx="3612333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kern="0" dirty="0" smtClean="0">
                <a:solidFill>
                  <a:schemeClr val="accent6"/>
                </a:solidFill>
              </a:rPr>
              <a:t>We married on (month, day, year)</a:t>
            </a:r>
            <a:endParaRPr lang="en-US" sz="2000" kern="0" dirty="0"/>
          </a:p>
        </p:txBody>
      </p:sp>
      <p:sp>
        <p:nvSpPr>
          <p:cNvPr id="17" name="Content Placeholder 4"/>
          <p:cNvSpPr txBox="1">
            <a:spLocks/>
          </p:cNvSpPr>
          <p:nvPr/>
        </p:nvSpPr>
        <p:spPr bwMode="auto">
          <a:xfrm>
            <a:off x="4680964" y="5148642"/>
            <a:ext cx="4187547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kern="0" dirty="0" smtClean="0">
                <a:solidFill>
                  <a:schemeClr val="accent6"/>
                </a:solidFill>
              </a:rPr>
              <a:t>Yes, this is my first marriage.</a:t>
            </a:r>
          </a:p>
          <a:p>
            <a:pPr marL="0" indent="0">
              <a:buNone/>
            </a:pPr>
            <a:r>
              <a:rPr lang="en-US" sz="2000" b="1" kern="0" dirty="0" smtClean="0">
                <a:solidFill>
                  <a:schemeClr val="accent6"/>
                </a:solidFill>
              </a:rPr>
              <a:t>No, I have been married before.</a:t>
            </a:r>
            <a:endParaRPr lang="en-US" sz="2000" kern="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52" y="2081576"/>
            <a:ext cx="3812328" cy="136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70" y="3794561"/>
            <a:ext cx="3933430" cy="71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23" y="4891995"/>
            <a:ext cx="3915277" cy="104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62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Say: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Your Spouse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smtClean="0">
                <a:solidFill>
                  <a:schemeClr val="bg1"/>
                </a:solidFill>
              </a:rPr>
              <a:t>&amp; Ex-Spouse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592342"/>
              </p:ext>
            </p:extLst>
          </p:nvPr>
        </p:nvGraphicFramePr>
        <p:xfrm>
          <a:off x="0" y="1556791"/>
          <a:ext cx="9144000" cy="552034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195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7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997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Name/s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What is your spouse’s name?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Has he/she used any other names?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His/her name is (first, middle, last)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No – no other names.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Yes –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he/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GB" sz="1100" dirty="0">
                          <a:effectLst/>
                        </a:rPr>
                        <a:t>she used to be called  (first, middle, last)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42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 smtClean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DOB</a:t>
                      </a:r>
                      <a:endParaRPr lang="en-US" sz="2800" b="1" kern="1200" dirty="0">
                        <a:solidFill>
                          <a:schemeClr val="l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What is his/her date of birth?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When was he/she born?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His/her date of birth is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_________________________________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(month, day, year)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427"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 smtClean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Where Born</a:t>
                      </a:r>
                      <a:endParaRPr lang="en-US" sz="2800" b="1" kern="1200" dirty="0">
                        <a:solidFill>
                          <a:schemeClr val="l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Was he/she born in the US?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No, </a:t>
                      </a:r>
                      <a:r>
                        <a:rPr lang="en-US" sz="1200">
                          <a:effectLst/>
                        </a:rPr>
                        <a:t>he/</a:t>
                      </a:r>
                      <a:r>
                        <a:rPr lang="en-GB" sz="1100">
                          <a:effectLst/>
                        </a:rPr>
                        <a:t>she wasn’t.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Yes, </a:t>
                      </a:r>
                      <a:r>
                        <a:rPr lang="en-US" sz="1200">
                          <a:effectLst/>
                        </a:rPr>
                        <a:t>he/</a:t>
                      </a:r>
                      <a:r>
                        <a:rPr lang="en-GB" sz="1100">
                          <a:effectLst/>
                        </a:rPr>
                        <a:t>she was born in (San Francisco, California)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297"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 smtClean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Military</a:t>
                      </a:r>
                      <a:endParaRPr lang="en-US" sz="2800" b="1" kern="1200" dirty="0">
                        <a:solidFill>
                          <a:schemeClr val="l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Is he/she a member of the Armed Forces?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Is she/he currently in the military?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No, </a:t>
                      </a:r>
                      <a:r>
                        <a:rPr lang="en-US" sz="1200">
                          <a:effectLst/>
                        </a:rPr>
                        <a:t>he/</a:t>
                      </a:r>
                      <a:r>
                        <a:rPr lang="en-GB" sz="1100">
                          <a:effectLst/>
                        </a:rPr>
                        <a:t>she’s not.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Yes, </a:t>
                      </a:r>
                      <a:r>
                        <a:rPr lang="en-US" sz="1200">
                          <a:effectLst/>
                        </a:rPr>
                        <a:t>he/</a:t>
                      </a:r>
                      <a:r>
                        <a:rPr lang="en-GB" sz="1100">
                          <a:effectLst/>
                        </a:rPr>
                        <a:t>she is.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2642"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 smtClean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Occupation</a:t>
                      </a:r>
                      <a:endParaRPr lang="en-US" sz="2800" b="1" kern="1200" dirty="0">
                        <a:solidFill>
                          <a:schemeClr val="l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Where does he/she work?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Who does he/she work for?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Who is his/her employer?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What does he/she do for a living?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He/she works for (company name).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He/she is a (job title).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661"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 smtClean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Address</a:t>
                      </a:r>
                      <a:endParaRPr lang="en-US" sz="2800" b="1" kern="1200" dirty="0">
                        <a:solidFill>
                          <a:schemeClr val="l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Where does he/she live?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He/she lives at (full address</a:t>
                      </a:r>
                      <a:r>
                        <a:rPr lang="en-GB" sz="1100" dirty="0" smtClean="0">
                          <a:effectLst/>
                        </a:rPr>
                        <a:t>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He/she lives with me.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86849"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 smtClean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Residence Status</a:t>
                      </a:r>
                      <a:endParaRPr lang="en-US" sz="2800" b="1" kern="1200" dirty="0">
                        <a:solidFill>
                          <a:schemeClr val="l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Is he/she a US citizen?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When did he/she become a US citizen?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What is his/her immigration status?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Is he/she a permanent resident?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No, </a:t>
                      </a:r>
                      <a:r>
                        <a:rPr lang="en-US" sz="1200" dirty="0">
                          <a:effectLst/>
                        </a:rPr>
                        <a:t>he/</a:t>
                      </a:r>
                      <a:r>
                        <a:rPr lang="en-GB" sz="1100" dirty="0">
                          <a:effectLst/>
                        </a:rPr>
                        <a:t>she’s not a US citizen.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Yes, </a:t>
                      </a:r>
                      <a:r>
                        <a:rPr lang="en-US" sz="1200" dirty="0">
                          <a:effectLst/>
                        </a:rPr>
                        <a:t>he/</a:t>
                      </a:r>
                      <a:r>
                        <a:rPr lang="en-GB" sz="1100" dirty="0">
                          <a:effectLst/>
                        </a:rPr>
                        <a:t>she is a US citizen.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He/she became a US citizen on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_________________________________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(month, day, year)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He/she  is a permanent resident.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31" marR="6683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96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Hai’s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03" y="4725144"/>
            <a:ext cx="9036496" cy="1872208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dirty="0" smtClean="0"/>
              <a:t>Married before = previous, former, in the past</a:t>
            </a:r>
            <a:endParaRPr lang="en-US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772816"/>
            <a:ext cx="6092535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ai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2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66936" y="260648"/>
            <a:ext cx="6285384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 Chong –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Divorced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473" y="1642869"/>
            <a:ext cx="6979306" cy="460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ong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6179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5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Chong’s N-400 Form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17677"/>
            <a:ext cx="6840303" cy="404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35953" y="5373215"/>
            <a:ext cx="8357917" cy="146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My Prior Spouse = married before</a:t>
            </a:r>
            <a:endParaRPr lang="en-US" altLang="en-US" kern="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987824" y="2358116"/>
            <a:ext cx="15121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209387" y="2996952"/>
            <a:ext cx="294678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87824" y="3401292"/>
            <a:ext cx="15121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932040" y="3573016"/>
            <a:ext cx="15121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87824" y="4112136"/>
            <a:ext cx="15121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24128" y="3960764"/>
            <a:ext cx="15121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87824" y="4509120"/>
            <a:ext cx="15121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63360" y="5085184"/>
            <a:ext cx="201269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7024"/>
            <a:ext cx="2638425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92198"/>
            <a:ext cx="1152128" cy="1830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" y="326359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29" y="3046326"/>
            <a:ext cx="629534" cy="52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04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Chong’s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852936"/>
            <a:ext cx="3923928" cy="4005064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dirty="0" smtClean="0"/>
              <a:t>Prior spouse = ex-husband = former, before</a:t>
            </a:r>
          </a:p>
          <a:p>
            <a:r>
              <a:rPr lang="en-US" altLang="en-US" dirty="0" smtClean="0"/>
              <a:t>Immigration status = Green Card</a:t>
            </a:r>
            <a:endParaRPr lang="en-US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00808"/>
            <a:ext cx="5276850" cy="455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ong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6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Susan - Married 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1398" y="4985792"/>
            <a:ext cx="91440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Date of marriage</a:t>
            </a:r>
            <a:endParaRPr lang="en-US" altLang="en-US" kern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03" y="1736119"/>
            <a:ext cx="6925394" cy="3255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usan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5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Susan’s N-400 </a:t>
            </a:r>
            <a:r>
              <a:rPr lang="en-US" b="1" dirty="0" smtClean="0">
                <a:solidFill>
                  <a:schemeClr val="bg1"/>
                </a:solidFill>
              </a:rPr>
              <a:t>Form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92384"/>
            <a:ext cx="6276231" cy="417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8047" y="5288276"/>
            <a:ext cx="91440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Current = now, today</a:t>
            </a:r>
            <a:endParaRPr lang="en-US" altLang="en-US" kern="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347864" y="2079320"/>
            <a:ext cx="15121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563888" y="3356992"/>
            <a:ext cx="15121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563888" y="3933056"/>
            <a:ext cx="172819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63888" y="4509120"/>
            <a:ext cx="15121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57342" y="5085184"/>
            <a:ext cx="137469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64088" y="5237584"/>
            <a:ext cx="137469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52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Susan’s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437112"/>
            <a:ext cx="5184576" cy="1872208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dirty="0" smtClean="0"/>
              <a:t>How many times?</a:t>
            </a:r>
            <a:endParaRPr lang="en-US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772816"/>
            <a:ext cx="6464297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usan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6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10064</TotalTime>
  <Words>542</Words>
  <Application>Microsoft Office PowerPoint</Application>
  <PresentationFormat>On-screen Show (4:3)</PresentationFormat>
  <Paragraphs>121</Paragraphs>
  <Slides>21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Diseño predeterminado</vt:lpstr>
      <vt:lpstr>Ready for the Interview</vt:lpstr>
      <vt:lpstr>Listen to Hai - Single </vt:lpstr>
      <vt:lpstr>Hai’s Interview</vt:lpstr>
      <vt:lpstr>Listen to  Chong –  Divorced</vt:lpstr>
      <vt:lpstr>Chong’s N-400 Form</vt:lpstr>
      <vt:lpstr>Chong’s Interview</vt:lpstr>
      <vt:lpstr>Listen to Susan - Married </vt:lpstr>
      <vt:lpstr>Susan’s N-400 Form</vt:lpstr>
      <vt:lpstr>Susan’s Interview</vt:lpstr>
      <vt:lpstr>Listen to Susan</vt:lpstr>
      <vt:lpstr>Listen to Nick </vt:lpstr>
      <vt:lpstr>Nick’s Interview</vt:lpstr>
      <vt:lpstr>Listen to Maria –  Widow </vt:lpstr>
      <vt:lpstr>Maria’s N-400 Form</vt:lpstr>
      <vt:lpstr>Maria’s Interview</vt:lpstr>
      <vt:lpstr>Listen to Susan</vt:lpstr>
      <vt:lpstr>Susan’s N-400 Form</vt:lpstr>
      <vt:lpstr>Susan’s Interview</vt:lpstr>
      <vt:lpstr>Ways to Say “My Other Spouse”</vt:lpstr>
      <vt:lpstr>What Will YOU Say?</vt:lpstr>
      <vt:lpstr>What Will YOU Say:  Your Spouse &amp; Ex-Spouse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alison McLin</cp:lastModifiedBy>
  <cp:revision>1016</cp:revision>
  <dcterms:created xsi:type="dcterms:W3CDTF">2010-05-23T14:28:12Z</dcterms:created>
  <dcterms:modified xsi:type="dcterms:W3CDTF">2019-11-12T19:54:52Z</dcterms:modified>
</cp:coreProperties>
</file>