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95" r:id="rId5"/>
    <p:sldId id="296" r:id="rId6"/>
    <p:sldId id="297" r:id="rId7"/>
    <p:sldId id="305" r:id="rId8"/>
    <p:sldId id="298" r:id="rId9"/>
    <p:sldId id="278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FFB061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17B14-C2D9-426F-9F60-14505D471AB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AD54-B896-4149-BC72-17321B15E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4D7F3-CD95-4FD9-A00F-F8522B13F48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56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7FEE7-C9C6-4D17-9376-7C657404686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4531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21BB1-9788-4839-AAF0-0C81ABFC0EC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50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5FE9-552B-493B-BA5B-2EB853F77E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663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871E4-D666-4FD9-89DE-8D4787814E4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432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DEF33-A1BB-4870-9347-FAFD82D712F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34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FCF50-0AD5-4E4F-A9CB-902A26CB799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16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7BF61-1654-489C-BB3D-2906A0E7D2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80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97F3D-0AA9-4BD1-B889-C62CFB66A5D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54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04DD1-CDE5-4A1A-8158-35C3EA9C7A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143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C2954-7C39-40FC-9D27-B0D048B3F00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30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6F3185-2652-4FC3-B899-24531352FEE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2428" y="2348880"/>
            <a:ext cx="8352606" cy="647700"/>
          </a:xfrm>
        </p:spPr>
        <p:txBody>
          <a:bodyPr/>
          <a:lstStyle/>
          <a:p>
            <a:pPr algn="l"/>
            <a:r>
              <a:rPr lang="es-UY" altLang="en-US" sz="3600" b="1" dirty="0" err="1" smtClean="0">
                <a:solidFill>
                  <a:schemeClr val="tx1"/>
                </a:solidFill>
              </a:rPr>
              <a:t>Ready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for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the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Interview</a:t>
            </a:r>
            <a:endParaRPr lang="es-ES" altLang="en-US" sz="3600" b="1" dirty="0">
              <a:solidFill>
                <a:schemeClr val="tx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378249" y="3068960"/>
            <a:ext cx="84251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800" b="1" dirty="0" smtClean="0">
                <a:solidFill>
                  <a:schemeClr val="tx1"/>
                </a:solidFill>
              </a:rPr>
              <a:t>N-400 Part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11: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Your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Children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2218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3" cy="102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</a:t>
            </a:r>
            <a:r>
              <a:rPr lang="en-US" altLang="en-US" b="1" dirty="0" smtClean="0">
                <a:solidFill>
                  <a:schemeClr val="bg1"/>
                </a:solidFill>
              </a:rPr>
              <a:t>Hai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7437" y="4581128"/>
            <a:ext cx="91440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3600" b="1" kern="0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kern="0" dirty="0" smtClean="0"/>
              <a:t>I don’t have any</a:t>
            </a:r>
            <a:endParaRPr lang="en-US" altLang="en-US" kern="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95475"/>
            <a:ext cx="7367640" cy="198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ai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4766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Hai’s 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3" y="4725144"/>
            <a:ext cx="903649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988840"/>
            <a:ext cx="58573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9192"/>
            <a:ext cx="3124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ai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</a:t>
            </a:r>
            <a:r>
              <a:rPr lang="en-US" altLang="en-US" b="1" dirty="0" smtClean="0">
                <a:solidFill>
                  <a:schemeClr val="bg1"/>
                </a:solidFill>
              </a:rPr>
              <a:t>Chong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665" y="4293096"/>
            <a:ext cx="91440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3600" b="1" kern="0" dirty="0" smtClean="0">
                <a:solidFill>
                  <a:schemeClr val="accent6"/>
                </a:solidFill>
              </a:rPr>
              <a:t>Key Vocab</a:t>
            </a:r>
            <a:r>
              <a:rPr lang="en-US" altLang="en-US" sz="3600" b="1" kern="0" dirty="0" smtClean="0">
                <a:solidFill>
                  <a:schemeClr val="accent6"/>
                </a:solidFill>
              </a:rPr>
              <a:t>:</a:t>
            </a:r>
          </a:p>
          <a:p>
            <a:r>
              <a:rPr lang="en-US" altLang="en-US" sz="2400" kern="0" dirty="0" smtClean="0"/>
              <a:t>Born = birth</a:t>
            </a:r>
          </a:p>
          <a:p>
            <a:r>
              <a:rPr lang="en-US" altLang="en-US" sz="2400" kern="0" dirty="0" smtClean="0"/>
              <a:t>Biological child (gave birth)</a:t>
            </a:r>
          </a:p>
          <a:p>
            <a:r>
              <a:rPr lang="en-US" altLang="en-US" sz="2400" kern="0" dirty="0" smtClean="0"/>
              <a:t>Step child (2</a:t>
            </a:r>
            <a:r>
              <a:rPr lang="en-US" altLang="en-US" sz="2400" kern="0" baseline="30000" dirty="0" smtClean="0"/>
              <a:t>nd</a:t>
            </a:r>
            <a:r>
              <a:rPr lang="en-US" altLang="en-US" sz="2400" kern="0" dirty="0" smtClean="0"/>
              <a:t> spouse’s child)</a:t>
            </a:r>
          </a:p>
          <a:p>
            <a:r>
              <a:rPr lang="en-US" altLang="en-US" sz="2400" kern="0" dirty="0" smtClean="0"/>
              <a:t>Adopted child (legal adoption, no family connection)</a:t>
            </a:r>
            <a:endParaRPr lang="en-US" altLang="en-US" sz="2400" kern="0" dirty="0" smtClean="0"/>
          </a:p>
          <a:p>
            <a:endParaRPr lang="en-US" altLang="en-US" kern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73" y="1268760"/>
            <a:ext cx="76485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15" y="4149080"/>
            <a:ext cx="3792601" cy="1997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80312" y="5772370"/>
            <a:ext cx="1296144" cy="373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hong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Chong’s </a:t>
            </a:r>
            <a:r>
              <a:rPr lang="en-US" altLang="en-US" b="1" dirty="0" smtClean="0">
                <a:solidFill>
                  <a:schemeClr val="bg1"/>
                </a:solidFill>
              </a:rPr>
              <a:t>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52" y="4428494"/>
            <a:ext cx="903649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Live with me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71151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3136"/>
            <a:ext cx="43148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ong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</a:t>
            </a:r>
            <a:r>
              <a:rPr lang="en-US" altLang="en-US" b="1" dirty="0" smtClean="0">
                <a:solidFill>
                  <a:schemeClr val="bg1"/>
                </a:solidFill>
              </a:rPr>
              <a:t>Maria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0448" y="4581128"/>
            <a:ext cx="91440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3600" b="1" kern="0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kern="0" dirty="0" smtClean="0"/>
              <a:t>Dead = no longer alive</a:t>
            </a:r>
          </a:p>
          <a:p>
            <a:r>
              <a:rPr lang="en-US" altLang="en-US" kern="0" dirty="0" smtClean="0"/>
              <a:t>Missing = don’t know where he is, lost</a:t>
            </a:r>
            <a:endParaRPr lang="en-US" altLang="en-US" kern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14" y="1772816"/>
            <a:ext cx="68770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aria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Maria’s Form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802485" cy="25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5406033" cy="182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2924944"/>
            <a:ext cx="1296144" cy="373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95936" y="4968876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96269"/>
            <a:ext cx="2943225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448" y="4581128"/>
            <a:ext cx="91440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3600" b="1" kern="0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kern="0" dirty="0" smtClean="0"/>
              <a:t>Deceased = dead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787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Mari</a:t>
            </a:r>
            <a:r>
              <a:rPr lang="en-US" altLang="en-US" b="1" dirty="0" smtClean="0">
                <a:solidFill>
                  <a:schemeClr val="bg1"/>
                </a:solidFill>
              </a:rPr>
              <a:t>a’s </a:t>
            </a:r>
            <a:r>
              <a:rPr lang="en-US" altLang="en-US" b="1" dirty="0" smtClean="0">
                <a:solidFill>
                  <a:schemeClr val="bg1"/>
                </a:solidFill>
              </a:rPr>
              <a:t>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3" y="4725144"/>
            <a:ext cx="903649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71437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aria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Will YOU Say?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435616" y="1700808"/>
            <a:ext cx="3612333" cy="112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don’t have any children.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have one son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have 2 daughters</a:t>
            </a:r>
            <a:endParaRPr lang="en-US" sz="2000" kern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374754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44668"/>
            <a:ext cx="2736304" cy="6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4" y="3861048"/>
            <a:ext cx="3042642" cy="101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4" y="5013176"/>
            <a:ext cx="34897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4" y="5877272"/>
            <a:ext cx="2376264" cy="75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4427984" y="2893867"/>
            <a:ext cx="4392488" cy="112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He is called  (Sergei)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She is called (Marta)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They are called (Sergei &amp; Marta)</a:t>
            </a:r>
            <a:endParaRPr lang="en-US" sz="2000" kern="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4352846" y="4221088"/>
            <a:ext cx="5256584" cy="5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(Marta) was born on (month, day, year)</a:t>
            </a:r>
            <a:endParaRPr lang="en-US" sz="2000" kern="0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4355976" y="5009845"/>
            <a:ext cx="4775479" cy="79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(Marta) was born in (Hungary)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They were born in (Hungary)</a:t>
            </a:r>
            <a:endParaRPr lang="en-US" sz="2000" kern="0" dirty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4283968" y="5805264"/>
            <a:ext cx="4775479" cy="79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He/she lives with me.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They live in (New York)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0776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10103</TotalTime>
  <Words>178</Words>
  <Application>Microsoft Office PowerPoint</Application>
  <PresentationFormat>On-screen Show (4:3)</PresentationFormat>
  <Paragraphs>37</Paragraphs>
  <Slides>9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Diseño predeterminado</vt:lpstr>
      <vt:lpstr>Ready for the Interview</vt:lpstr>
      <vt:lpstr>Listen to Hai</vt:lpstr>
      <vt:lpstr>Hai’s Interview</vt:lpstr>
      <vt:lpstr>Listen to Chong</vt:lpstr>
      <vt:lpstr>Chong’s Interview</vt:lpstr>
      <vt:lpstr>Listen to Maria</vt:lpstr>
      <vt:lpstr>Maria’s Form</vt:lpstr>
      <vt:lpstr>Maria’s Interview</vt:lpstr>
      <vt:lpstr>What Will YOU Say?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Alison Mc Lin</cp:lastModifiedBy>
  <cp:revision>1034</cp:revision>
  <dcterms:created xsi:type="dcterms:W3CDTF">2010-05-23T14:28:12Z</dcterms:created>
  <dcterms:modified xsi:type="dcterms:W3CDTF">2018-03-13T15:35:14Z</dcterms:modified>
</cp:coreProperties>
</file>