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6" r:id="rId2"/>
    <p:sldId id="319" r:id="rId3"/>
    <p:sldId id="257" r:id="rId4"/>
    <p:sldId id="273" r:id="rId5"/>
    <p:sldId id="278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23" r:id="rId17"/>
    <p:sldId id="317" r:id="rId18"/>
    <p:sldId id="320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42" r:id="rId31"/>
    <p:sldId id="336" r:id="rId32"/>
    <p:sldId id="337" r:id="rId33"/>
    <p:sldId id="339" r:id="rId34"/>
    <p:sldId id="338" r:id="rId35"/>
    <p:sldId id="340" r:id="rId36"/>
    <p:sldId id="341" r:id="rId3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90" d="100"/>
          <a:sy n="90" d="100"/>
        </p:scale>
        <p:origin x="8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DFC74E-9B74-46A1-AA89-2D101E853303}" type="doc">
      <dgm:prSet loTypeId="urn:microsoft.com/office/officeart/2005/8/layout/lProcess3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6DF6EB-4EC8-4D90-9FE6-37802E8F7FC6}">
      <dgm:prSet/>
      <dgm:spPr/>
      <dgm:t>
        <a:bodyPr/>
        <a:lstStyle/>
        <a:p>
          <a:pPr rtl="0"/>
          <a:r>
            <a:rPr lang="en-US" dirty="0" smtClean="0"/>
            <a:t>Groups that you belong to</a:t>
          </a:r>
          <a:endParaRPr lang="en-US" dirty="0"/>
        </a:p>
      </dgm:t>
    </dgm:pt>
    <dgm:pt modelId="{2ABB7274-B2D2-46DE-B173-4AEFF6C083A5}" type="parTrans" cxnId="{2A513F9D-B6DC-4B40-82A0-EBDBDAD4E09D}">
      <dgm:prSet/>
      <dgm:spPr/>
      <dgm:t>
        <a:bodyPr/>
        <a:lstStyle/>
        <a:p>
          <a:endParaRPr lang="en-US"/>
        </a:p>
      </dgm:t>
    </dgm:pt>
    <dgm:pt modelId="{26837735-7C11-4855-9A6F-66655DF492DB}" type="sibTrans" cxnId="{2A513F9D-B6DC-4B40-82A0-EBDBDAD4E09D}">
      <dgm:prSet/>
      <dgm:spPr/>
      <dgm:t>
        <a:bodyPr/>
        <a:lstStyle/>
        <a:p>
          <a:endParaRPr lang="en-US"/>
        </a:p>
      </dgm:t>
    </dgm:pt>
    <dgm:pt modelId="{FF8784D4-99E2-46AB-B36F-DAC45CDD1DE8}">
      <dgm:prSet custT="1"/>
      <dgm:spPr/>
      <dgm:t>
        <a:bodyPr/>
        <a:lstStyle/>
        <a:p>
          <a:pPr rtl="0"/>
          <a:r>
            <a:rPr lang="en-US" sz="1600" b="1" dirty="0" smtClean="0"/>
            <a:t>OK for Citizenship</a:t>
          </a:r>
          <a:endParaRPr lang="en-US" sz="1600" b="1" dirty="0"/>
        </a:p>
      </dgm:t>
    </dgm:pt>
    <dgm:pt modelId="{7495E255-40A3-4B31-836C-87E248851C3A}" type="parTrans" cxnId="{18FA547C-88C1-46E1-8F24-46C2034CE9E6}">
      <dgm:prSet/>
      <dgm:spPr/>
      <dgm:t>
        <a:bodyPr/>
        <a:lstStyle/>
        <a:p>
          <a:endParaRPr lang="en-US"/>
        </a:p>
      </dgm:t>
    </dgm:pt>
    <dgm:pt modelId="{E951E59A-3F53-45E2-85AB-0806B9EAC6E7}" type="sibTrans" cxnId="{18FA547C-88C1-46E1-8F24-46C2034CE9E6}">
      <dgm:prSet/>
      <dgm:spPr/>
      <dgm:t>
        <a:bodyPr/>
        <a:lstStyle/>
        <a:p>
          <a:endParaRPr lang="en-US"/>
        </a:p>
      </dgm:t>
    </dgm:pt>
    <dgm:pt modelId="{57B4057C-0287-44F0-A309-1F57943E5DB1}">
      <dgm:prSet custT="1"/>
      <dgm:spPr/>
      <dgm:t>
        <a:bodyPr/>
        <a:lstStyle/>
        <a:p>
          <a:pPr marL="176213" indent="-176213" rtl="0"/>
          <a:r>
            <a:rPr lang="en-US" sz="1600" dirty="0" smtClean="0"/>
            <a:t>Religious</a:t>
          </a:r>
          <a:endParaRPr lang="en-US" sz="1600" dirty="0"/>
        </a:p>
      </dgm:t>
    </dgm:pt>
    <dgm:pt modelId="{EFC4E8AE-2EC7-43E9-B070-F8E297508482}" type="parTrans" cxnId="{DB7A54AF-90D3-484E-90FD-8EFCBBE10FB4}">
      <dgm:prSet/>
      <dgm:spPr/>
      <dgm:t>
        <a:bodyPr/>
        <a:lstStyle/>
        <a:p>
          <a:endParaRPr lang="en-US"/>
        </a:p>
      </dgm:t>
    </dgm:pt>
    <dgm:pt modelId="{151E7AB9-365B-415F-88AD-FEDEDB36C767}" type="sibTrans" cxnId="{DB7A54AF-90D3-484E-90FD-8EFCBBE10FB4}">
      <dgm:prSet/>
      <dgm:spPr/>
      <dgm:t>
        <a:bodyPr/>
        <a:lstStyle/>
        <a:p>
          <a:endParaRPr lang="en-US"/>
        </a:p>
      </dgm:t>
    </dgm:pt>
    <dgm:pt modelId="{25C7D425-DE80-4B9F-8331-F4AC02102F93}">
      <dgm:prSet custT="1"/>
      <dgm:spPr/>
      <dgm:t>
        <a:bodyPr/>
        <a:lstStyle/>
        <a:p>
          <a:pPr marL="176213" indent="-176213" rtl="0"/>
          <a:r>
            <a:rPr lang="en-US" sz="1600" smtClean="0"/>
            <a:t>Labor</a:t>
          </a:r>
          <a:endParaRPr lang="en-US" sz="1600"/>
        </a:p>
      </dgm:t>
    </dgm:pt>
    <dgm:pt modelId="{2E156655-3144-4C5E-95CA-04757508603C}" type="parTrans" cxnId="{009AECD9-046E-42F5-BE78-11EC7077D39F}">
      <dgm:prSet/>
      <dgm:spPr/>
      <dgm:t>
        <a:bodyPr/>
        <a:lstStyle/>
        <a:p>
          <a:endParaRPr lang="en-US"/>
        </a:p>
      </dgm:t>
    </dgm:pt>
    <dgm:pt modelId="{2C377184-6431-4951-8FE1-B1FABA5FD741}" type="sibTrans" cxnId="{009AECD9-046E-42F5-BE78-11EC7077D39F}">
      <dgm:prSet/>
      <dgm:spPr/>
      <dgm:t>
        <a:bodyPr/>
        <a:lstStyle/>
        <a:p>
          <a:endParaRPr lang="en-US"/>
        </a:p>
      </dgm:t>
    </dgm:pt>
    <dgm:pt modelId="{1F8059F9-AE62-4B83-8181-EF06FBCC2723}">
      <dgm:prSet custT="1"/>
      <dgm:spPr/>
      <dgm:t>
        <a:bodyPr/>
        <a:lstStyle/>
        <a:p>
          <a:pPr marL="176213" indent="-176213" rtl="0"/>
          <a:r>
            <a:rPr lang="en-US" sz="1600" dirty="0" smtClean="0"/>
            <a:t>Civil Rights</a:t>
          </a:r>
          <a:endParaRPr lang="en-US" sz="1600" dirty="0"/>
        </a:p>
      </dgm:t>
    </dgm:pt>
    <dgm:pt modelId="{5D7B0B09-02BF-466C-ACE4-0D89C622AC45}" type="parTrans" cxnId="{85C777D9-289D-48A5-B3AE-345555C4D674}">
      <dgm:prSet/>
      <dgm:spPr/>
      <dgm:t>
        <a:bodyPr/>
        <a:lstStyle/>
        <a:p>
          <a:endParaRPr lang="en-US"/>
        </a:p>
      </dgm:t>
    </dgm:pt>
    <dgm:pt modelId="{98706F80-BC28-4898-B590-F8E076C4D4EE}" type="sibTrans" cxnId="{85C777D9-289D-48A5-B3AE-345555C4D674}">
      <dgm:prSet/>
      <dgm:spPr/>
      <dgm:t>
        <a:bodyPr/>
        <a:lstStyle/>
        <a:p>
          <a:endParaRPr lang="en-US"/>
        </a:p>
      </dgm:t>
    </dgm:pt>
    <dgm:pt modelId="{69AD19C0-EE5B-4A74-ABA3-0639AD52162F}">
      <dgm:prSet custT="1"/>
      <dgm:spPr/>
      <dgm:t>
        <a:bodyPr/>
        <a:lstStyle/>
        <a:p>
          <a:pPr rtl="0"/>
          <a:r>
            <a:rPr lang="en-US" sz="1400" b="1" dirty="0" smtClean="0"/>
            <a:t>Not Allowed </a:t>
          </a:r>
          <a:endParaRPr lang="en-US" sz="1400" b="1" dirty="0"/>
        </a:p>
      </dgm:t>
    </dgm:pt>
    <dgm:pt modelId="{1178510E-B8BE-4999-9E43-FB48AF0A7603}" type="parTrans" cxnId="{65DE8458-7677-438A-B2B0-7F7711BA2EC9}">
      <dgm:prSet/>
      <dgm:spPr/>
      <dgm:t>
        <a:bodyPr/>
        <a:lstStyle/>
        <a:p>
          <a:endParaRPr lang="en-US"/>
        </a:p>
      </dgm:t>
    </dgm:pt>
    <dgm:pt modelId="{2E2CBA6C-86C3-4AAC-B6EE-46043BC33D0F}" type="sibTrans" cxnId="{65DE8458-7677-438A-B2B0-7F7711BA2EC9}">
      <dgm:prSet/>
      <dgm:spPr/>
      <dgm:t>
        <a:bodyPr/>
        <a:lstStyle/>
        <a:p>
          <a:endParaRPr lang="en-US"/>
        </a:p>
      </dgm:t>
    </dgm:pt>
    <dgm:pt modelId="{70FFA830-59E0-4583-8408-60F59D160D05}">
      <dgm:prSet custT="1"/>
      <dgm:spPr/>
      <dgm:t>
        <a:bodyPr/>
        <a:lstStyle/>
        <a:p>
          <a:pPr marL="0" indent="0" rtl="0"/>
          <a:r>
            <a:rPr lang="en-US" sz="1600" dirty="0" smtClean="0"/>
            <a:t>Totalitarian</a:t>
          </a:r>
          <a:endParaRPr lang="en-US" sz="1600" dirty="0"/>
        </a:p>
      </dgm:t>
    </dgm:pt>
    <dgm:pt modelId="{30214EA7-BCF0-43FF-A0DF-B7DC9AD259BB}" type="parTrans" cxnId="{5D3985F1-1CF0-4AD9-99C3-4220C56BE8F7}">
      <dgm:prSet/>
      <dgm:spPr/>
      <dgm:t>
        <a:bodyPr/>
        <a:lstStyle/>
        <a:p>
          <a:endParaRPr lang="en-US"/>
        </a:p>
      </dgm:t>
    </dgm:pt>
    <dgm:pt modelId="{D7E6B818-DEF7-42EF-A158-E2CBA6DC04AF}" type="sibTrans" cxnId="{5D3985F1-1CF0-4AD9-99C3-4220C56BE8F7}">
      <dgm:prSet/>
      <dgm:spPr/>
      <dgm:t>
        <a:bodyPr/>
        <a:lstStyle/>
        <a:p>
          <a:endParaRPr lang="en-US"/>
        </a:p>
      </dgm:t>
    </dgm:pt>
    <dgm:pt modelId="{FD0A4812-B4E6-4D15-9798-FB3DF57A2F8A}">
      <dgm:prSet custT="1"/>
      <dgm:spPr/>
      <dgm:t>
        <a:bodyPr/>
        <a:lstStyle/>
        <a:p>
          <a:pPr marL="0" indent="0" rtl="0"/>
          <a:r>
            <a:rPr lang="en-US" sz="1600" dirty="0" smtClean="0"/>
            <a:t>Terrorist</a:t>
          </a:r>
          <a:endParaRPr lang="en-US" sz="1600" dirty="0"/>
        </a:p>
      </dgm:t>
    </dgm:pt>
    <dgm:pt modelId="{3318C026-DDDE-4984-AE6F-1A0E0F35F8AB}" type="parTrans" cxnId="{39FF8EC7-C0A6-4495-B0B2-6BAAEDF54E92}">
      <dgm:prSet/>
      <dgm:spPr/>
      <dgm:t>
        <a:bodyPr/>
        <a:lstStyle/>
        <a:p>
          <a:endParaRPr lang="en-US"/>
        </a:p>
      </dgm:t>
    </dgm:pt>
    <dgm:pt modelId="{6CB7C545-96C9-4041-A59F-8381AEE5C80A}" type="sibTrans" cxnId="{39FF8EC7-C0A6-4495-B0B2-6BAAEDF54E92}">
      <dgm:prSet/>
      <dgm:spPr/>
      <dgm:t>
        <a:bodyPr/>
        <a:lstStyle/>
        <a:p>
          <a:endParaRPr lang="en-US"/>
        </a:p>
      </dgm:t>
    </dgm:pt>
    <dgm:pt modelId="{A4EFC5D9-A11B-4696-87DD-4BC9EE24AC4D}">
      <dgm:prSet custT="1"/>
      <dgm:spPr/>
      <dgm:t>
        <a:bodyPr/>
        <a:lstStyle/>
        <a:p>
          <a:pPr marL="0" indent="0" rtl="0"/>
          <a:r>
            <a:rPr lang="en-US" sz="1600" dirty="0" smtClean="0"/>
            <a:t>Overthrow Gov</a:t>
          </a:r>
          <a:endParaRPr lang="en-US" sz="1600" dirty="0"/>
        </a:p>
      </dgm:t>
    </dgm:pt>
    <dgm:pt modelId="{7A415CFD-A7C0-4144-BD49-1B5CFC2ED788}" type="parTrans" cxnId="{BF16BF08-C61E-4E04-866F-58A022F2DDC6}">
      <dgm:prSet/>
      <dgm:spPr/>
      <dgm:t>
        <a:bodyPr/>
        <a:lstStyle/>
        <a:p>
          <a:endParaRPr lang="en-US"/>
        </a:p>
      </dgm:t>
    </dgm:pt>
    <dgm:pt modelId="{C8991F90-C06C-4492-BD60-14AF2AEE804D}" type="sibTrans" cxnId="{BF16BF08-C61E-4E04-866F-58A022F2DDC6}">
      <dgm:prSet/>
      <dgm:spPr/>
      <dgm:t>
        <a:bodyPr/>
        <a:lstStyle/>
        <a:p>
          <a:endParaRPr lang="en-US"/>
        </a:p>
      </dgm:t>
    </dgm:pt>
    <dgm:pt modelId="{5439BA49-1D3F-4165-AE7A-36F004662928}">
      <dgm:prSet custT="1"/>
      <dgm:spPr/>
      <dgm:t>
        <a:bodyPr/>
        <a:lstStyle/>
        <a:p>
          <a:pPr marL="0" indent="0" rtl="0"/>
          <a:r>
            <a:rPr lang="en-US" sz="1600" dirty="0" smtClean="0"/>
            <a:t>Persecution</a:t>
          </a:r>
          <a:endParaRPr lang="en-US" sz="1600" dirty="0"/>
        </a:p>
      </dgm:t>
    </dgm:pt>
    <dgm:pt modelId="{C8745CB9-8DDB-49AB-944D-A71C3344963E}" type="parTrans" cxnId="{1045D87D-2CE8-4467-9CE0-EBD13BC0D36A}">
      <dgm:prSet/>
      <dgm:spPr/>
      <dgm:t>
        <a:bodyPr/>
        <a:lstStyle/>
        <a:p>
          <a:endParaRPr lang="en-US"/>
        </a:p>
      </dgm:t>
    </dgm:pt>
    <dgm:pt modelId="{4059550A-71DF-4BE5-9677-AFF01D75B8A3}" type="sibTrans" cxnId="{1045D87D-2CE8-4467-9CE0-EBD13BC0D36A}">
      <dgm:prSet/>
      <dgm:spPr/>
      <dgm:t>
        <a:bodyPr/>
        <a:lstStyle/>
        <a:p>
          <a:endParaRPr lang="en-US"/>
        </a:p>
      </dgm:t>
    </dgm:pt>
    <dgm:pt modelId="{C1765068-7398-4823-8699-12044E72B96F}">
      <dgm:prSet custT="1"/>
      <dgm:spPr/>
      <dgm:t>
        <a:bodyPr/>
        <a:lstStyle/>
        <a:p>
          <a:pPr marL="0" indent="0" rtl="0"/>
          <a:r>
            <a:rPr lang="en-US" sz="1600" dirty="0" smtClean="0"/>
            <a:t>Nazi</a:t>
          </a:r>
          <a:endParaRPr lang="en-US" sz="1600" dirty="0"/>
        </a:p>
      </dgm:t>
    </dgm:pt>
    <dgm:pt modelId="{51B426FF-1590-4B66-BD2C-F5425A3DB5C6}" type="parTrans" cxnId="{0BC41E24-6D6B-43CF-AFC6-A717F07CFE1E}">
      <dgm:prSet/>
      <dgm:spPr/>
      <dgm:t>
        <a:bodyPr/>
        <a:lstStyle/>
        <a:p>
          <a:endParaRPr lang="en-US"/>
        </a:p>
      </dgm:t>
    </dgm:pt>
    <dgm:pt modelId="{4784B9C5-1696-46BD-A580-49E3F13B16F9}" type="sibTrans" cxnId="{0BC41E24-6D6B-43CF-AFC6-A717F07CFE1E}">
      <dgm:prSet/>
      <dgm:spPr/>
      <dgm:t>
        <a:bodyPr/>
        <a:lstStyle/>
        <a:p>
          <a:endParaRPr lang="en-US"/>
        </a:p>
      </dgm:t>
    </dgm:pt>
    <dgm:pt modelId="{CA34A037-682D-4960-B147-80C7B97C0A86}">
      <dgm:prSet custT="1"/>
      <dgm:spPr/>
      <dgm:t>
        <a:bodyPr/>
        <a:lstStyle/>
        <a:p>
          <a:pPr marL="0" indent="0" rtl="0"/>
          <a:r>
            <a:rPr lang="en-US" sz="1600" dirty="0" smtClean="0"/>
            <a:t>Communist</a:t>
          </a:r>
          <a:endParaRPr lang="en-US" sz="1600" dirty="0"/>
        </a:p>
      </dgm:t>
    </dgm:pt>
    <dgm:pt modelId="{E1C0C6FF-8919-4137-913C-98B0467A9F16}" type="sibTrans" cxnId="{2B13B9F0-E6B4-4266-A242-671DBC013E82}">
      <dgm:prSet/>
      <dgm:spPr/>
      <dgm:t>
        <a:bodyPr/>
        <a:lstStyle/>
        <a:p>
          <a:endParaRPr lang="en-US"/>
        </a:p>
      </dgm:t>
    </dgm:pt>
    <dgm:pt modelId="{7BDD1ED9-2E65-4E6A-B034-891528CE1DB5}" type="parTrans" cxnId="{2B13B9F0-E6B4-4266-A242-671DBC013E82}">
      <dgm:prSet/>
      <dgm:spPr/>
      <dgm:t>
        <a:bodyPr/>
        <a:lstStyle/>
        <a:p>
          <a:endParaRPr lang="en-US"/>
        </a:p>
      </dgm:t>
    </dgm:pt>
    <dgm:pt modelId="{9F64C111-EC13-4E2D-A18F-314AC16F9F5D}" type="pres">
      <dgm:prSet presAssocID="{A5DFC74E-9B74-46A1-AA89-2D101E85330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459CE68-6B19-482D-A274-F23DD007753B}" type="pres">
      <dgm:prSet presAssocID="{A86DF6EB-4EC8-4D90-9FE6-37802E8F7FC6}" presName="horFlow" presStyleCnt="0"/>
      <dgm:spPr/>
    </dgm:pt>
    <dgm:pt modelId="{DC7F004D-507E-4C9F-A792-5353621E810A}" type="pres">
      <dgm:prSet presAssocID="{A86DF6EB-4EC8-4D90-9FE6-37802E8F7FC6}" presName="bigChev" presStyleLbl="node1" presStyleIdx="0" presStyleCnt="1"/>
      <dgm:spPr/>
      <dgm:t>
        <a:bodyPr/>
        <a:lstStyle/>
        <a:p>
          <a:endParaRPr lang="en-US"/>
        </a:p>
      </dgm:t>
    </dgm:pt>
    <dgm:pt modelId="{AD1143A8-E41E-4224-A5F8-174802C552F5}" type="pres">
      <dgm:prSet presAssocID="{7495E255-40A3-4B31-836C-87E248851C3A}" presName="parTrans" presStyleCnt="0"/>
      <dgm:spPr/>
    </dgm:pt>
    <dgm:pt modelId="{D7EFF819-2D83-4BDC-B736-84B9DC7A00B3}" type="pres">
      <dgm:prSet presAssocID="{FF8784D4-99E2-46AB-B36F-DAC45CDD1DE8}" presName="node" presStyleLbl="alignAccFollowNode1" presStyleIdx="0" presStyleCnt="2" custScaleY="154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376E5-5CC9-4799-A974-83E3B91C2C53}" type="pres">
      <dgm:prSet presAssocID="{E951E59A-3F53-45E2-85AB-0806B9EAC6E7}" presName="sibTrans" presStyleCnt="0"/>
      <dgm:spPr/>
    </dgm:pt>
    <dgm:pt modelId="{3F75A71D-E439-492C-8614-2DFADAFA9DD2}" type="pres">
      <dgm:prSet presAssocID="{69AD19C0-EE5B-4A74-ABA3-0639AD52162F}" presName="node" presStyleLbl="alignAccFollowNode1" presStyleIdx="1" presStyleCnt="2" custScaleY="154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7EB1A5-0A81-47FF-98BD-BFBC051BC186}" type="presOf" srcId="{1F8059F9-AE62-4B83-8181-EF06FBCC2723}" destId="{D7EFF819-2D83-4BDC-B736-84B9DC7A00B3}" srcOrd="0" destOrd="3" presId="urn:microsoft.com/office/officeart/2005/8/layout/lProcess3"/>
    <dgm:cxn modelId="{39FF8EC7-C0A6-4495-B0B2-6BAAEDF54E92}" srcId="{69AD19C0-EE5B-4A74-ABA3-0639AD52162F}" destId="{FD0A4812-B4E6-4D15-9798-FB3DF57A2F8A}" srcOrd="2" destOrd="0" parTransId="{3318C026-DDDE-4984-AE6F-1A0E0F35F8AB}" sibTransId="{6CB7C545-96C9-4041-A59F-8381AEE5C80A}"/>
    <dgm:cxn modelId="{B808BD3E-EB78-4335-840F-6493127B7C15}" type="presOf" srcId="{A4EFC5D9-A11B-4696-87DD-4BC9EE24AC4D}" destId="{3F75A71D-E439-492C-8614-2DFADAFA9DD2}" srcOrd="0" destOrd="4" presId="urn:microsoft.com/office/officeart/2005/8/layout/lProcess3"/>
    <dgm:cxn modelId="{71A80DDF-9CD8-4AE9-B363-48831D38C5D9}" type="presOf" srcId="{C1765068-7398-4823-8699-12044E72B96F}" destId="{3F75A71D-E439-492C-8614-2DFADAFA9DD2}" srcOrd="0" destOrd="6" presId="urn:microsoft.com/office/officeart/2005/8/layout/lProcess3"/>
    <dgm:cxn modelId="{526A1ED8-3871-440F-99C6-2559314C98A0}" type="presOf" srcId="{25C7D425-DE80-4B9F-8331-F4AC02102F93}" destId="{D7EFF819-2D83-4BDC-B736-84B9DC7A00B3}" srcOrd="0" destOrd="2" presId="urn:microsoft.com/office/officeart/2005/8/layout/lProcess3"/>
    <dgm:cxn modelId="{947267D5-BD78-4346-B830-10C7B6A0837F}" type="presOf" srcId="{5439BA49-1D3F-4165-AE7A-36F004662928}" destId="{3F75A71D-E439-492C-8614-2DFADAFA9DD2}" srcOrd="0" destOrd="5" presId="urn:microsoft.com/office/officeart/2005/8/layout/lProcess3"/>
    <dgm:cxn modelId="{85C777D9-289D-48A5-B3AE-345555C4D674}" srcId="{FF8784D4-99E2-46AB-B36F-DAC45CDD1DE8}" destId="{1F8059F9-AE62-4B83-8181-EF06FBCC2723}" srcOrd="2" destOrd="0" parTransId="{5D7B0B09-02BF-466C-ACE4-0D89C622AC45}" sibTransId="{98706F80-BC28-4898-B590-F8E076C4D4EE}"/>
    <dgm:cxn modelId="{C4FC7E33-01F9-4375-B492-4FCD28F739AA}" type="presOf" srcId="{CA34A037-682D-4960-B147-80C7B97C0A86}" destId="{3F75A71D-E439-492C-8614-2DFADAFA9DD2}" srcOrd="0" destOrd="1" presId="urn:microsoft.com/office/officeart/2005/8/layout/lProcess3"/>
    <dgm:cxn modelId="{1045D87D-2CE8-4467-9CE0-EBD13BC0D36A}" srcId="{69AD19C0-EE5B-4A74-ABA3-0639AD52162F}" destId="{5439BA49-1D3F-4165-AE7A-36F004662928}" srcOrd="4" destOrd="0" parTransId="{C8745CB9-8DDB-49AB-944D-A71C3344963E}" sibTransId="{4059550A-71DF-4BE5-9677-AFF01D75B8A3}"/>
    <dgm:cxn modelId="{A2498222-BE6B-49E2-AD9E-8D3B0BA410A4}" type="presOf" srcId="{FD0A4812-B4E6-4D15-9798-FB3DF57A2F8A}" destId="{3F75A71D-E439-492C-8614-2DFADAFA9DD2}" srcOrd="0" destOrd="3" presId="urn:microsoft.com/office/officeart/2005/8/layout/lProcess3"/>
    <dgm:cxn modelId="{9C64415C-9525-45B6-9D46-FC1D55C66730}" type="presOf" srcId="{57B4057C-0287-44F0-A309-1F57943E5DB1}" destId="{D7EFF819-2D83-4BDC-B736-84B9DC7A00B3}" srcOrd="0" destOrd="1" presId="urn:microsoft.com/office/officeart/2005/8/layout/lProcess3"/>
    <dgm:cxn modelId="{009AECD9-046E-42F5-BE78-11EC7077D39F}" srcId="{FF8784D4-99E2-46AB-B36F-DAC45CDD1DE8}" destId="{25C7D425-DE80-4B9F-8331-F4AC02102F93}" srcOrd="1" destOrd="0" parTransId="{2E156655-3144-4C5E-95CA-04757508603C}" sibTransId="{2C377184-6431-4951-8FE1-B1FABA5FD741}"/>
    <dgm:cxn modelId="{A99F28D4-255F-4AB0-A771-4A00144DA05F}" type="presOf" srcId="{69AD19C0-EE5B-4A74-ABA3-0639AD52162F}" destId="{3F75A71D-E439-492C-8614-2DFADAFA9DD2}" srcOrd="0" destOrd="0" presId="urn:microsoft.com/office/officeart/2005/8/layout/lProcess3"/>
    <dgm:cxn modelId="{5D3985F1-1CF0-4AD9-99C3-4220C56BE8F7}" srcId="{69AD19C0-EE5B-4A74-ABA3-0639AD52162F}" destId="{70FFA830-59E0-4583-8408-60F59D160D05}" srcOrd="1" destOrd="0" parTransId="{30214EA7-BCF0-43FF-A0DF-B7DC9AD259BB}" sibTransId="{D7E6B818-DEF7-42EF-A158-E2CBA6DC04AF}"/>
    <dgm:cxn modelId="{D27B20EE-3BF7-488D-AA48-5D6BC99E83D2}" type="presOf" srcId="{A86DF6EB-4EC8-4D90-9FE6-37802E8F7FC6}" destId="{DC7F004D-507E-4C9F-A792-5353621E810A}" srcOrd="0" destOrd="0" presId="urn:microsoft.com/office/officeart/2005/8/layout/lProcess3"/>
    <dgm:cxn modelId="{2A513F9D-B6DC-4B40-82A0-EBDBDAD4E09D}" srcId="{A5DFC74E-9B74-46A1-AA89-2D101E853303}" destId="{A86DF6EB-4EC8-4D90-9FE6-37802E8F7FC6}" srcOrd="0" destOrd="0" parTransId="{2ABB7274-B2D2-46DE-B173-4AEFF6C083A5}" sibTransId="{26837735-7C11-4855-9A6F-66655DF492DB}"/>
    <dgm:cxn modelId="{0BC41E24-6D6B-43CF-AFC6-A717F07CFE1E}" srcId="{69AD19C0-EE5B-4A74-ABA3-0639AD52162F}" destId="{C1765068-7398-4823-8699-12044E72B96F}" srcOrd="5" destOrd="0" parTransId="{51B426FF-1590-4B66-BD2C-F5425A3DB5C6}" sibTransId="{4784B9C5-1696-46BD-A580-49E3F13B16F9}"/>
    <dgm:cxn modelId="{01E736A6-FA6B-46AA-BF95-0BFF6E4DDF12}" type="presOf" srcId="{A5DFC74E-9B74-46A1-AA89-2D101E853303}" destId="{9F64C111-EC13-4E2D-A18F-314AC16F9F5D}" srcOrd="0" destOrd="0" presId="urn:microsoft.com/office/officeart/2005/8/layout/lProcess3"/>
    <dgm:cxn modelId="{27C75D1F-1A69-4A4F-B972-1F94E1D7DBBC}" type="presOf" srcId="{FF8784D4-99E2-46AB-B36F-DAC45CDD1DE8}" destId="{D7EFF819-2D83-4BDC-B736-84B9DC7A00B3}" srcOrd="0" destOrd="0" presId="urn:microsoft.com/office/officeart/2005/8/layout/lProcess3"/>
    <dgm:cxn modelId="{2B13B9F0-E6B4-4266-A242-671DBC013E82}" srcId="{69AD19C0-EE5B-4A74-ABA3-0639AD52162F}" destId="{CA34A037-682D-4960-B147-80C7B97C0A86}" srcOrd="0" destOrd="0" parTransId="{7BDD1ED9-2E65-4E6A-B034-891528CE1DB5}" sibTransId="{E1C0C6FF-8919-4137-913C-98B0467A9F16}"/>
    <dgm:cxn modelId="{65DE8458-7677-438A-B2B0-7F7711BA2EC9}" srcId="{A86DF6EB-4EC8-4D90-9FE6-37802E8F7FC6}" destId="{69AD19C0-EE5B-4A74-ABA3-0639AD52162F}" srcOrd="1" destOrd="0" parTransId="{1178510E-B8BE-4999-9E43-FB48AF0A7603}" sibTransId="{2E2CBA6C-86C3-4AAC-B6EE-46043BC33D0F}"/>
    <dgm:cxn modelId="{18FA547C-88C1-46E1-8F24-46C2034CE9E6}" srcId="{A86DF6EB-4EC8-4D90-9FE6-37802E8F7FC6}" destId="{FF8784D4-99E2-46AB-B36F-DAC45CDD1DE8}" srcOrd="0" destOrd="0" parTransId="{7495E255-40A3-4B31-836C-87E248851C3A}" sibTransId="{E951E59A-3F53-45E2-85AB-0806B9EAC6E7}"/>
    <dgm:cxn modelId="{DB7A54AF-90D3-484E-90FD-8EFCBBE10FB4}" srcId="{FF8784D4-99E2-46AB-B36F-DAC45CDD1DE8}" destId="{57B4057C-0287-44F0-A309-1F57943E5DB1}" srcOrd="0" destOrd="0" parTransId="{EFC4E8AE-2EC7-43E9-B070-F8E297508482}" sibTransId="{151E7AB9-365B-415F-88AD-FEDEDB36C767}"/>
    <dgm:cxn modelId="{BF16BF08-C61E-4E04-866F-58A022F2DDC6}" srcId="{69AD19C0-EE5B-4A74-ABA3-0639AD52162F}" destId="{A4EFC5D9-A11B-4696-87DD-4BC9EE24AC4D}" srcOrd="3" destOrd="0" parTransId="{7A415CFD-A7C0-4144-BD49-1B5CFC2ED788}" sibTransId="{C8991F90-C06C-4492-BD60-14AF2AEE804D}"/>
    <dgm:cxn modelId="{C068E619-7C38-4DC2-97F7-410AEEC63281}" type="presOf" srcId="{70FFA830-59E0-4583-8408-60F59D160D05}" destId="{3F75A71D-E439-492C-8614-2DFADAFA9DD2}" srcOrd="0" destOrd="2" presId="urn:microsoft.com/office/officeart/2005/8/layout/lProcess3"/>
    <dgm:cxn modelId="{53E65AFD-C504-4AF9-8560-2027736E0D63}" type="presParOf" srcId="{9F64C111-EC13-4E2D-A18F-314AC16F9F5D}" destId="{5459CE68-6B19-482D-A274-F23DD007753B}" srcOrd="0" destOrd="0" presId="urn:microsoft.com/office/officeart/2005/8/layout/lProcess3"/>
    <dgm:cxn modelId="{336D626C-C970-4724-BAAA-FDD8743DBD12}" type="presParOf" srcId="{5459CE68-6B19-482D-A274-F23DD007753B}" destId="{DC7F004D-507E-4C9F-A792-5353621E810A}" srcOrd="0" destOrd="0" presId="urn:microsoft.com/office/officeart/2005/8/layout/lProcess3"/>
    <dgm:cxn modelId="{9BB11352-53A2-4F47-B087-6A8AF29CCD87}" type="presParOf" srcId="{5459CE68-6B19-482D-A274-F23DD007753B}" destId="{AD1143A8-E41E-4224-A5F8-174802C552F5}" srcOrd="1" destOrd="0" presId="urn:microsoft.com/office/officeart/2005/8/layout/lProcess3"/>
    <dgm:cxn modelId="{5A7DC92F-7F5D-4716-8F81-54B320CBB288}" type="presParOf" srcId="{5459CE68-6B19-482D-A274-F23DD007753B}" destId="{D7EFF819-2D83-4BDC-B736-84B9DC7A00B3}" srcOrd="2" destOrd="0" presId="urn:microsoft.com/office/officeart/2005/8/layout/lProcess3"/>
    <dgm:cxn modelId="{A5ABFDFF-C10F-498D-8225-A5D19F7EB6BD}" type="presParOf" srcId="{5459CE68-6B19-482D-A274-F23DD007753B}" destId="{244376E5-5CC9-4799-A974-83E3B91C2C53}" srcOrd="3" destOrd="0" presId="urn:microsoft.com/office/officeart/2005/8/layout/lProcess3"/>
    <dgm:cxn modelId="{61614CD7-3B16-4892-9486-89C02A3BA612}" type="presParOf" srcId="{5459CE68-6B19-482D-A274-F23DD007753B}" destId="{3F75A71D-E439-492C-8614-2DFADAFA9DD2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B0047A-CF52-4521-ABAA-A7C00DD8FF45}" type="doc">
      <dgm:prSet loTypeId="urn:microsoft.com/office/officeart/2005/8/layout/orgChart1" loCatId="hierarchy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66842AC-8938-45B8-8497-A5D4E660842E}">
      <dgm:prSet/>
      <dgm:spPr/>
      <dgm:t>
        <a:bodyPr/>
        <a:lstStyle/>
        <a:p>
          <a:pPr rtl="0"/>
          <a:r>
            <a:rPr lang="en-US" smtClean="0"/>
            <a:t>Human Rights &amp; War Crimes</a:t>
          </a:r>
          <a:endParaRPr lang="en-US"/>
        </a:p>
      </dgm:t>
    </dgm:pt>
    <dgm:pt modelId="{DE2CB338-AC9A-48CB-AB6C-9B32F77F29AC}" type="parTrans" cxnId="{42CF4AC8-7BB9-4D65-9DA9-CFCD15746463}">
      <dgm:prSet/>
      <dgm:spPr/>
      <dgm:t>
        <a:bodyPr/>
        <a:lstStyle/>
        <a:p>
          <a:endParaRPr lang="en-US"/>
        </a:p>
      </dgm:t>
    </dgm:pt>
    <dgm:pt modelId="{B682FA1F-06BD-48CA-B3E0-356BA9EBEF0F}" type="sibTrans" cxnId="{42CF4AC8-7BB9-4D65-9DA9-CFCD15746463}">
      <dgm:prSet/>
      <dgm:spPr/>
      <dgm:t>
        <a:bodyPr/>
        <a:lstStyle/>
        <a:p>
          <a:endParaRPr lang="en-US"/>
        </a:p>
      </dgm:t>
    </dgm:pt>
    <dgm:pt modelId="{5B2A3736-A4DF-4036-BA30-D5E2FDCE50A1}">
      <dgm:prSet/>
      <dgm:spPr/>
      <dgm:t>
        <a:bodyPr/>
        <a:lstStyle/>
        <a:p>
          <a:pPr rtl="0"/>
          <a:r>
            <a:rPr lang="en-US" smtClean="0"/>
            <a:t>Genocide</a:t>
          </a:r>
          <a:endParaRPr lang="en-US"/>
        </a:p>
      </dgm:t>
    </dgm:pt>
    <dgm:pt modelId="{DB20F2D5-4EB5-4174-B791-10FFB1E15291}" type="parTrans" cxnId="{95E53F74-DC57-41E4-92F8-064931AEBEE2}">
      <dgm:prSet/>
      <dgm:spPr/>
      <dgm:t>
        <a:bodyPr/>
        <a:lstStyle/>
        <a:p>
          <a:endParaRPr lang="en-US"/>
        </a:p>
      </dgm:t>
    </dgm:pt>
    <dgm:pt modelId="{4891B011-F3E6-47D1-86A3-702F1883A4DF}" type="sibTrans" cxnId="{95E53F74-DC57-41E4-92F8-064931AEBEE2}">
      <dgm:prSet/>
      <dgm:spPr/>
      <dgm:t>
        <a:bodyPr/>
        <a:lstStyle/>
        <a:p>
          <a:endParaRPr lang="en-US"/>
        </a:p>
      </dgm:t>
    </dgm:pt>
    <dgm:pt modelId="{30920A7D-CF6F-4E2F-BACC-43EDD31828D4}">
      <dgm:prSet/>
      <dgm:spPr/>
      <dgm:t>
        <a:bodyPr/>
        <a:lstStyle/>
        <a:p>
          <a:pPr rtl="0"/>
          <a:r>
            <a:rPr lang="en-US" smtClean="0"/>
            <a:t>Torture</a:t>
          </a:r>
          <a:endParaRPr lang="en-US"/>
        </a:p>
      </dgm:t>
    </dgm:pt>
    <dgm:pt modelId="{739FE1C4-C7BD-4310-AB56-BBDAEAD65558}" type="parTrans" cxnId="{2ED39B96-26DF-4314-86BC-0B721040AA4F}">
      <dgm:prSet/>
      <dgm:spPr/>
      <dgm:t>
        <a:bodyPr/>
        <a:lstStyle/>
        <a:p>
          <a:endParaRPr lang="en-US"/>
        </a:p>
      </dgm:t>
    </dgm:pt>
    <dgm:pt modelId="{9EC2E8C3-2566-493F-8605-B3119E2BC79D}" type="sibTrans" cxnId="{2ED39B96-26DF-4314-86BC-0B721040AA4F}">
      <dgm:prSet/>
      <dgm:spPr/>
      <dgm:t>
        <a:bodyPr/>
        <a:lstStyle/>
        <a:p>
          <a:endParaRPr lang="en-US"/>
        </a:p>
      </dgm:t>
    </dgm:pt>
    <dgm:pt modelId="{CBD639FD-FC8F-415D-A9CF-B66DA4EC1CA4}">
      <dgm:prSet/>
      <dgm:spPr/>
      <dgm:t>
        <a:bodyPr/>
        <a:lstStyle/>
        <a:p>
          <a:pPr rtl="0"/>
          <a:r>
            <a:rPr lang="en-US" smtClean="0"/>
            <a:t>Forced Sex</a:t>
          </a:r>
          <a:endParaRPr lang="en-US"/>
        </a:p>
      </dgm:t>
    </dgm:pt>
    <dgm:pt modelId="{B2549F46-2F6C-496A-A371-4A03A4274451}" type="parTrans" cxnId="{0AF0BE8B-1EE2-4AF9-BA9B-01A4CD5A1D64}">
      <dgm:prSet/>
      <dgm:spPr/>
      <dgm:t>
        <a:bodyPr/>
        <a:lstStyle/>
        <a:p>
          <a:endParaRPr lang="en-US"/>
        </a:p>
      </dgm:t>
    </dgm:pt>
    <dgm:pt modelId="{2283C332-8E18-4DEC-A2CA-CC6ECA7EF4AB}" type="sibTrans" cxnId="{0AF0BE8B-1EE2-4AF9-BA9B-01A4CD5A1D64}">
      <dgm:prSet/>
      <dgm:spPr/>
      <dgm:t>
        <a:bodyPr/>
        <a:lstStyle/>
        <a:p>
          <a:endParaRPr lang="en-US"/>
        </a:p>
      </dgm:t>
    </dgm:pt>
    <dgm:pt modelId="{AFFF3653-D6A6-42E2-AD81-EE5DAFA07951}">
      <dgm:prSet/>
      <dgm:spPr/>
      <dgm:t>
        <a:bodyPr/>
        <a:lstStyle/>
        <a:p>
          <a:pPr rtl="0"/>
          <a:r>
            <a:rPr lang="en-US" smtClean="0"/>
            <a:t>Religious Oppression</a:t>
          </a:r>
          <a:endParaRPr lang="en-US"/>
        </a:p>
      </dgm:t>
    </dgm:pt>
    <dgm:pt modelId="{561921E6-0450-4F52-BECE-E3FC115ED044}" type="parTrans" cxnId="{AC1CF128-1885-4F69-9FD5-10CA8E050F50}">
      <dgm:prSet/>
      <dgm:spPr/>
      <dgm:t>
        <a:bodyPr/>
        <a:lstStyle/>
        <a:p>
          <a:endParaRPr lang="en-US"/>
        </a:p>
      </dgm:t>
    </dgm:pt>
    <dgm:pt modelId="{3BAFF91D-F4C2-4F0F-9A59-0C7CB3795E03}" type="sibTrans" cxnId="{AC1CF128-1885-4F69-9FD5-10CA8E050F50}">
      <dgm:prSet/>
      <dgm:spPr/>
      <dgm:t>
        <a:bodyPr/>
        <a:lstStyle/>
        <a:p>
          <a:endParaRPr lang="en-US"/>
        </a:p>
      </dgm:t>
    </dgm:pt>
    <dgm:pt modelId="{B1BA9D1C-4283-4DB2-9DDF-C414F3FEBDC3}" type="pres">
      <dgm:prSet presAssocID="{64B0047A-CF52-4521-ABAA-A7C00DD8FF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5F78C8-D99C-43F3-B6E4-4E3EDD200265}" type="pres">
      <dgm:prSet presAssocID="{966842AC-8938-45B8-8497-A5D4E660842E}" presName="hierRoot1" presStyleCnt="0">
        <dgm:presLayoutVars>
          <dgm:hierBranch val="init"/>
        </dgm:presLayoutVars>
      </dgm:prSet>
      <dgm:spPr/>
    </dgm:pt>
    <dgm:pt modelId="{63D1AFCC-A29D-44C3-8495-A144D003AE2A}" type="pres">
      <dgm:prSet presAssocID="{966842AC-8938-45B8-8497-A5D4E660842E}" presName="rootComposite1" presStyleCnt="0"/>
      <dgm:spPr/>
    </dgm:pt>
    <dgm:pt modelId="{BD17F3D3-A9CD-4DAB-B241-2E3515655CFC}" type="pres">
      <dgm:prSet presAssocID="{966842AC-8938-45B8-8497-A5D4E660842E}" presName="rootText1" presStyleLbl="node0" presStyleIdx="0" presStyleCnt="1" custScaleX="1946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C0D4A3-76E2-4B82-93C7-6570F2C6BB0A}" type="pres">
      <dgm:prSet presAssocID="{966842AC-8938-45B8-8497-A5D4E660842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8A06ECD-F2B0-4B78-B525-89801C77A4E0}" type="pres">
      <dgm:prSet presAssocID="{966842AC-8938-45B8-8497-A5D4E660842E}" presName="hierChild2" presStyleCnt="0"/>
      <dgm:spPr/>
    </dgm:pt>
    <dgm:pt modelId="{C5892D5E-40BB-4806-8F25-8895B73C2529}" type="pres">
      <dgm:prSet presAssocID="{DB20F2D5-4EB5-4174-B791-10FFB1E15291}" presName="Name37" presStyleLbl="parChTrans1D2" presStyleIdx="0" presStyleCnt="4"/>
      <dgm:spPr/>
      <dgm:t>
        <a:bodyPr/>
        <a:lstStyle/>
        <a:p>
          <a:endParaRPr lang="en-US"/>
        </a:p>
      </dgm:t>
    </dgm:pt>
    <dgm:pt modelId="{EAB30891-A548-4F2A-9688-32A01F89AEE9}" type="pres">
      <dgm:prSet presAssocID="{5B2A3736-A4DF-4036-BA30-D5E2FDCE50A1}" presName="hierRoot2" presStyleCnt="0">
        <dgm:presLayoutVars>
          <dgm:hierBranch val="init"/>
        </dgm:presLayoutVars>
      </dgm:prSet>
      <dgm:spPr/>
    </dgm:pt>
    <dgm:pt modelId="{77A4DB3E-540E-4525-BF66-772D52720CEE}" type="pres">
      <dgm:prSet presAssocID="{5B2A3736-A4DF-4036-BA30-D5E2FDCE50A1}" presName="rootComposite" presStyleCnt="0"/>
      <dgm:spPr/>
    </dgm:pt>
    <dgm:pt modelId="{7A618366-5156-4158-8DDA-41FBC1286662}" type="pres">
      <dgm:prSet presAssocID="{5B2A3736-A4DF-4036-BA30-D5E2FDCE50A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971260-01CE-4B04-93CA-D8A53236D5B3}" type="pres">
      <dgm:prSet presAssocID="{5B2A3736-A4DF-4036-BA30-D5E2FDCE50A1}" presName="rootConnector" presStyleLbl="node2" presStyleIdx="0" presStyleCnt="4"/>
      <dgm:spPr/>
      <dgm:t>
        <a:bodyPr/>
        <a:lstStyle/>
        <a:p>
          <a:endParaRPr lang="en-US"/>
        </a:p>
      </dgm:t>
    </dgm:pt>
    <dgm:pt modelId="{71CA9A08-FE27-410B-889B-37F1C14B22E7}" type="pres">
      <dgm:prSet presAssocID="{5B2A3736-A4DF-4036-BA30-D5E2FDCE50A1}" presName="hierChild4" presStyleCnt="0"/>
      <dgm:spPr/>
    </dgm:pt>
    <dgm:pt modelId="{C7B15DCF-AB01-4DD2-BE82-4A7A3B815AF1}" type="pres">
      <dgm:prSet presAssocID="{5B2A3736-A4DF-4036-BA30-D5E2FDCE50A1}" presName="hierChild5" presStyleCnt="0"/>
      <dgm:spPr/>
    </dgm:pt>
    <dgm:pt modelId="{32A3811E-11B4-4A8A-BC98-8352478C8B4D}" type="pres">
      <dgm:prSet presAssocID="{739FE1C4-C7BD-4310-AB56-BBDAEAD65558}" presName="Name37" presStyleLbl="parChTrans1D2" presStyleIdx="1" presStyleCnt="4"/>
      <dgm:spPr/>
      <dgm:t>
        <a:bodyPr/>
        <a:lstStyle/>
        <a:p>
          <a:endParaRPr lang="en-US"/>
        </a:p>
      </dgm:t>
    </dgm:pt>
    <dgm:pt modelId="{BB3FD022-B426-453C-BD3D-8A09A8D1095F}" type="pres">
      <dgm:prSet presAssocID="{30920A7D-CF6F-4E2F-BACC-43EDD31828D4}" presName="hierRoot2" presStyleCnt="0">
        <dgm:presLayoutVars>
          <dgm:hierBranch val="init"/>
        </dgm:presLayoutVars>
      </dgm:prSet>
      <dgm:spPr/>
    </dgm:pt>
    <dgm:pt modelId="{A1CD1DAA-8A42-4D6E-B586-C877A425FDF5}" type="pres">
      <dgm:prSet presAssocID="{30920A7D-CF6F-4E2F-BACC-43EDD31828D4}" presName="rootComposite" presStyleCnt="0"/>
      <dgm:spPr/>
    </dgm:pt>
    <dgm:pt modelId="{B79705F7-7E97-4985-80B3-E144CFFC7FA5}" type="pres">
      <dgm:prSet presAssocID="{30920A7D-CF6F-4E2F-BACC-43EDD31828D4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B333EC-269C-41B4-A77C-64152A4371F5}" type="pres">
      <dgm:prSet presAssocID="{30920A7D-CF6F-4E2F-BACC-43EDD31828D4}" presName="rootConnector" presStyleLbl="node2" presStyleIdx="1" presStyleCnt="4"/>
      <dgm:spPr/>
      <dgm:t>
        <a:bodyPr/>
        <a:lstStyle/>
        <a:p>
          <a:endParaRPr lang="en-US"/>
        </a:p>
      </dgm:t>
    </dgm:pt>
    <dgm:pt modelId="{A4B69BDA-832F-434F-BDA9-832EB6789A38}" type="pres">
      <dgm:prSet presAssocID="{30920A7D-CF6F-4E2F-BACC-43EDD31828D4}" presName="hierChild4" presStyleCnt="0"/>
      <dgm:spPr/>
    </dgm:pt>
    <dgm:pt modelId="{E00753D1-0C59-4939-B854-94F60F926E65}" type="pres">
      <dgm:prSet presAssocID="{30920A7D-CF6F-4E2F-BACC-43EDD31828D4}" presName="hierChild5" presStyleCnt="0"/>
      <dgm:spPr/>
    </dgm:pt>
    <dgm:pt modelId="{9A324B54-1C6A-4E8B-996F-56A53606506D}" type="pres">
      <dgm:prSet presAssocID="{B2549F46-2F6C-496A-A371-4A03A4274451}" presName="Name37" presStyleLbl="parChTrans1D2" presStyleIdx="2" presStyleCnt="4"/>
      <dgm:spPr/>
      <dgm:t>
        <a:bodyPr/>
        <a:lstStyle/>
        <a:p>
          <a:endParaRPr lang="en-US"/>
        </a:p>
      </dgm:t>
    </dgm:pt>
    <dgm:pt modelId="{A6DE647A-BEFA-4307-9033-DF1CD1842CC1}" type="pres">
      <dgm:prSet presAssocID="{CBD639FD-FC8F-415D-A9CF-B66DA4EC1CA4}" presName="hierRoot2" presStyleCnt="0">
        <dgm:presLayoutVars>
          <dgm:hierBranch val="init"/>
        </dgm:presLayoutVars>
      </dgm:prSet>
      <dgm:spPr/>
    </dgm:pt>
    <dgm:pt modelId="{38713E68-FA8C-4F2C-B579-10E1E0A49ED7}" type="pres">
      <dgm:prSet presAssocID="{CBD639FD-FC8F-415D-A9CF-B66DA4EC1CA4}" presName="rootComposite" presStyleCnt="0"/>
      <dgm:spPr/>
    </dgm:pt>
    <dgm:pt modelId="{D880D017-2911-4A84-A335-6BE3F83DF3E8}" type="pres">
      <dgm:prSet presAssocID="{CBD639FD-FC8F-415D-A9CF-B66DA4EC1CA4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6D7C8C-7957-46B8-BE6C-5CE484DB7C3B}" type="pres">
      <dgm:prSet presAssocID="{CBD639FD-FC8F-415D-A9CF-B66DA4EC1CA4}" presName="rootConnector" presStyleLbl="node2" presStyleIdx="2" presStyleCnt="4"/>
      <dgm:spPr/>
      <dgm:t>
        <a:bodyPr/>
        <a:lstStyle/>
        <a:p>
          <a:endParaRPr lang="en-US"/>
        </a:p>
      </dgm:t>
    </dgm:pt>
    <dgm:pt modelId="{7A4D752D-299A-49B9-8173-0D2D3E2B0D9F}" type="pres">
      <dgm:prSet presAssocID="{CBD639FD-FC8F-415D-A9CF-B66DA4EC1CA4}" presName="hierChild4" presStyleCnt="0"/>
      <dgm:spPr/>
    </dgm:pt>
    <dgm:pt modelId="{05CEA1FC-1B77-46A9-8040-303A4F3FB8EF}" type="pres">
      <dgm:prSet presAssocID="{CBD639FD-FC8F-415D-A9CF-B66DA4EC1CA4}" presName="hierChild5" presStyleCnt="0"/>
      <dgm:spPr/>
    </dgm:pt>
    <dgm:pt modelId="{560F1221-8558-4BA7-A91C-B27E0F3F8D05}" type="pres">
      <dgm:prSet presAssocID="{561921E6-0450-4F52-BECE-E3FC115ED044}" presName="Name37" presStyleLbl="parChTrans1D2" presStyleIdx="3" presStyleCnt="4"/>
      <dgm:spPr/>
      <dgm:t>
        <a:bodyPr/>
        <a:lstStyle/>
        <a:p>
          <a:endParaRPr lang="en-US"/>
        </a:p>
      </dgm:t>
    </dgm:pt>
    <dgm:pt modelId="{05190BD8-4D80-46A7-AF28-E86CE9B9A0A4}" type="pres">
      <dgm:prSet presAssocID="{AFFF3653-D6A6-42E2-AD81-EE5DAFA07951}" presName="hierRoot2" presStyleCnt="0">
        <dgm:presLayoutVars>
          <dgm:hierBranch val="init"/>
        </dgm:presLayoutVars>
      </dgm:prSet>
      <dgm:spPr/>
    </dgm:pt>
    <dgm:pt modelId="{5B29F974-26C3-4A83-82BE-3B67B078D0A8}" type="pres">
      <dgm:prSet presAssocID="{AFFF3653-D6A6-42E2-AD81-EE5DAFA07951}" presName="rootComposite" presStyleCnt="0"/>
      <dgm:spPr/>
    </dgm:pt>
    <dgm:pt modelId="{804F99D5-CB7F-4CAB-BB89-45AE09C05F59}" type="pres">
      <dgm:prSet presAssocID="{AFFF3653-D6A6-42E2-AD81-EE5DAFA07951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88A79A-08AF-40E9-B34F-210007EF5853}" type="pres">
      <dgm:prSet presAssocID="{AFFF3653-D6A6-42E2-AD81-EE5DAFA07951}" presName="rootConnector" presStyleLbl="node2" presStyleIdx="3" presStyleCnt="4"/>
      <dgm:spPr/>
      <dgm:t>
        <a:bodyPr/>
        <a:lstStyle/>
        <a:p>
          <a:endParaRPr lang="en-US"/>
        </a:p>
      </dgm:t>
    </dgm:pt>
    <dgm:pt modelId="{0154956E-A97D-47CA-AFB5-D610E4579C96}" type="pres">
      <dgm:prSet presAssocID="{AFFF3653-D6A6-42E2-AD81-EE5DAFA07951}" presName="hierChild4" presStyleCnt="0"/>
      <dgm:spPr/>
    </dgm:pt>
    <dgm:pt modelId="{80132667-426C-4141-9780-BB5430876543}" type="pres">
      <dgm:prSet presAssocID="{AFFF3653-D6A6-42E2-AD81-EE5DAFA07951}" presName="hierChild5" presStyleCnt="0"/>
      <dgm:spPr/>
    </dgm:pt>
    <dgm:pt modelId="{A55CD6AA-6888-4806-9746-E52FFED7E3C5}" type="pres">
      <dgm:prSet presAssocID="{966842AC-8938-45B8-8497-A5D4E660842E}" presName="hierChild3" presStyleCnt="0"/>
      <dgm:spPr/>
    </dgm:pt>
  </dgm:ptLst>
  <dgm:cxnLst>
    <dgm:cxn modelId="{C556FA93-6304-41EB-8012-AF0C33EF9BC0}" type="presOf" srcId="{B2549F46-2F6C-496A-A371-4A03A4274451}" destId="{9A324B54-1C6A-4E8B-996F-56A53606506D}" srcOrd="0" destOrd="0" presId="urn:microsoft.com/office/officeart/2005/8/layout/orgChart1"/>
    <dgm:cxn modelId="{5AFC3C27-2D13-4D38-AAB5-CC67A96E334C}" type="presOf" srcId="{561921E6-0450-4F52-BECE-E3FC115ED044}" destId="{560F1221-8558-4BA7-A91C-B27E0F3F8D05}" srcOrd="0" destOrd="0" presId="urn:microsoft.com/office/officeart/2005/8/layout/orgChart1"/>
    <dgm:cxn modelId="{95E53F74-DC57-41E4-92F8-064931AEBEE2}" srcId="{966842AC-8938-45B8-8497-A5D4E660842E}" destId="{5B2A3736-A4DF-4036-BA30-D5E2FDCE50A1}" srcOrd="0" destOrd="0" parTransId="{DB20F2D5-4EB5-4174-B791-10FFB1E15291}" sibTransId="{4891B011-F3E6-47D1-86A3-702F1883A4DF}"/>
    <dgm:cxn modelId="{AC1CF128-1885-4F69-9FD5-10CA8E050F50}" srcId="{966842AC-8938-45B8-8497-A5D4E660842E}" destId="{AFFF3653-D6A6-42E2-AD81-EE5DAFA07951}" srcOrd="3" destOrd="0" parTransId="{561921E6-0450-4F52-BECE-E3FC115ED044}" sibTransId="{3BAFF91D-F4C2-4F0F-9A59-0C7CB3795E03}"/>
    <dgm:cxn modelId="{4A006380-B334-4540-A7B6-365DE68BAC16}" type="presOf" srcId="{CBD639FD-FC8F-415D-A9CF-B66DA4EC1CA4}" destId="{D880D017-2911-4A84-A335-6BE3F83DF3E8}" srcOrd="0" destOrd="0" presId="urn:microsoft.com/office/officeart/2005/8/layout/orgChart1"/>
    <dgm:cxn modelId="{AB2371BD-D7AA-4688-90EC-010B9D6B3751}" type="presOf" srcId="{AFFF3653-D6A6-42E2-AD81-EE5DAFA07951}" destId="{804F99D5-CB7F-4CAB-BB89-45AE09C05F59}" srcOrd="0" destOrd="0" presId="urn:microsoft.com/office/officeart/2005/8/layout/orgChart1"/>
    <dgm:cxn modelId="{53F60592-5CE8-4BA1-BE24-04420AC1EDE5}" type="presOf" srcId="{30920A7D-CF6F-4E2F-BACC-43EDD31828D4}" destId="{B79705F7-7E97-4985-80B3-E144CFFC7FA5}" srcOrd="0" destOrd="0" presId="urn:microsoft.com/office/officeart/2005/8/layout/orgChart1"/>
    <dgm:cxn modelId="{42CF4AC8-7BB9-4D65-9DA9-CFCD15746463}" srcId="{64B0047A-CF52-4521-ABAA-A7C00DD8FF45}" destId="{966842AC-8938-45B8-8497-A5D4E660842E}" srcOrd="0" destOrd="0" parTransId="{DE2CB338-AC9A-48CB-AB6C-9B32F77F29AC}" sibTransId="{B682FA1F-06BD-48CA-B3E0-356BA9EBEF0F}"/>
    <dgm:cxn modelId="{22E4B05C-A6B5-4055-92D2-5C47C4C121DD}" type="presOf" srcId="{5B2A3736-A4DF-4036-BA30-D5E2FDCE50A1}" destId="{5E971260-01CE-4B04-93CA-D8A53236D5B3}" srcOrd="1" destOrd="0" presId="urn:microsoft.com/office/officeart/2005/8/layout/orgChart1"/>
    <dgm:cxn modelId="{CA120AB1-1811-4A90-A5CB-DECC4E31AEEC}" type="presOf" srcId="{64B0047A-CF52-4521-ABAA-A7C00DD8FF45}" destId="{B1BA9D1C-4283-4DB2-9DDF-C414F3FEBDC3}" srcOrd="0" destOrd="0" presId="urn:microsoft.com/office/officeart/2005/8/layout/orgChart1"/>
    <dgm:cxn modelId="{0AF0BE8B-1EE2-4AF9-BA9B-01A4CD5A1D64}" srcId="{966842AC-8938-45B8-8497-A5D4E660842E}" destId="{CBD639FD-FC8F-415D-A9CF-B66DA4EC1CA4}" srcOrd="2" destOrd="0" parTransId="{B2549F46-2F6C-496A-A371-4A03A4274451}" sibTransId="{2283C332-8E18-4DEC-A2CA-CC6ECA7EF4AB}"/>
    <dgm:cxn modelId="{508B39C1-8B3C-4D11-8070-117ECA2922DE}" type="presOf" srcId="{5B2A3736-A4DF-4036-BA30-D5E2FDCE50A1}" destId="{7A618366-5156-4158-8DDA-41FBC1286662}" srcOrd="0" destOrd="0" presId="urn:microsoft.com/office/officeart/2005/8/layout/orgChart1"/>
    <dgm:cxn modelId="{2ED39B96-26DF-4314-86BC-0B721040AA4F}" srcId="{966842AC-8938-45B8-8497-A5D4E660842E}" destId="{30920A7D-CF6F-4E2F-BACC-43EDD31828D4}" srcOrd="1" destOrd="0" parTransId="{739FE1C4-C7BD-4310-AB56-BBDAEAD65558}" sibTransId="{9EC2E8C3-2566-493F-8605-B3119E2BC79D}"/>
    <dgm:cxn modelId="{23748226-E922-4F97-A064-A213359D66E6}" type="presOf" srcId="{966842AC-8938-45B8-8497-A5D4E660842E}" destId="{5CC0D4A3-76E2-4B82-93C7-6570F2C6BB0A}" srcOrd="1" destOrd="0" presId="urn:microsoft.com/office/officeart/2005/8/layout/orgChart1"/>
    <dgm:cxn modelId="{E1340535-7433-4D28-B866-6EDA417F57B6}" type="presOf" srcId="{AFFF3653-D6A6-42E2-AD81-EE5DAFA07951}" destId="{8688A79A-08AF-40E9-B34F-210007EF5853}" srcOrd="1" destOrd="0" presId="urn:microsoft.com/office/officeart/2005/8/layout/orgChart1"/>
    <dgm:cxn modelId="{F9FECDF8-F980-4E42-8ABC-6DDD621E3502}" type="presOf" srcId="{DB20F2D5-4EB5-4174-B791-10FFB1E15291}" destId="{C5892D5E-40BB-4806-8F25-8895B73C2529}" srcOrd="0" destOrd="0" presId="urn:microsoft.com/office/officeart/2005/8/layout/orgChart1"/>
    <dgm:cxn modelId="{FF9BD618-21F8-45CE-B60B-65B6A66B05C8}" type="presOf" srcId="{966842AC-8938-45B8-8497-A5D4E660842E}" destId="{BD17F3D3-A9CD-4DAB-B241-2E3515655CFC}" srcOrd="0" destOrd="0" presId="urn:microsoft.com/office/officeart/2005/8/layout/orgChart1"/>
    <dgm:cxn modelId="{3D9DD20B-EED3-45BC-B1A5-6FA58650C153}" type="presOf" srcId="{CBD639FD-FC8F-415D-A9CF-B66DA4EC1CA4}" destId="{1B6D7C8C-7957-46B8-BE6C-5CE484DB7C3B}" srcOrd="1" destOrd="0" presId="urn:microsoft.com/office/officeart/2005/8/layout/orgChart1"/>
    <dgm:cxn modelId="{48F19D34-40DE-491A-8762-A7860869C9FE}" type="presOf" srcId="{30920A7D-CF6F-4E2F-BACC-43EDD31828D4}" destId="{3DB333EC-269C-41B4-A77C-64152A4371F5}" srcOrd="1" destOrd="0" presId="urn:microsoft.com/office/officeart/2005/8/layout/orgChart1"/>
    <dgm:cxn modelId="{772C5DB8-3CD8-46C6-A8A3-A8BFF74E0387}" type="presOf" srcId="{739FE1C4-C7BD-4310-AB56-BBDAEAD65558}" destId="{32A3811E-11B4-4A8A-BC98-8352478C8B4D}" srcOrd="0" destOrd="0" presId="urn:microsoft.com/office/officeart/2005/8/layout/orgChart1"/>
    <dgm:cxn modelId="{5A14EE91-03E5-4E62-B402-640537D89725}" type="presParOf" srcId="{B1BA9D1C-4283-4DB2-9DDF-C414F3FEBDC3}" destId="{915F78C8-D99C-43F3-B6E4-4E3EDD200265}" srcOrd="0" destOrd="0" presId="urn:microsoft.com/office/officeart/2005/8/layout/orgChart1"/>
    <dgm:cxn modelId="{81F72AF9-8C8E-4AB7-8352-8FD197D6AE1D}" type="presParOf" srcId="{915F78C8-D99C-43F3-B6E4-4E3EDD200265}" destId="{63D1AFCC-A29D-44C3-8495-A144D003AE2A}" srcOrd="0" destOrd="0" presId="urn:microsoft.com/office/officeart/2005/8/layout/orgChart1"/>
    <dgm:cxn modelId="{7A5815B6-A2A9-4092-B554-4DF54B60A9D5}" type="presParOf" srcId="{63D1AFCC-A29D-44C3-8495-A144D003AE2A}" destId="{BD17F3D3-A9CD-4DAB-B241-2E3515655CFC}" srcOrd="0" destOrd="0" presId="urn:microsoft.com/office/officeart/2005/8/layout/orgChart1"/>
    <dgm:cxn modelId="{8CFC2E24-CC5E-404D-80AE-510181129E8B}" type="presParOf" srcId="{63D1AFCC-A29D-44C3-8495-A144D003AE2A}" destId="{5CC0D4A3-76E2-4B82-93C7-6570F2C6BB0A}" srcOrd="1" destOrd="0" presId="urn:microsoft.com/office/officeart/2005/8/layout/orgChart1"/>
    <dgm:cxn modelId="{F65E72AA-FB81-42A0-B954-AA043DB70DBF}" type="presParOf" srcId="{915F78C8-D99C-43F3-B6E4-4E3EDD200265}" destId="{88A06ECD-F2B0-4B78-B525-89801C77A4E0}" srcOrd="1" destOrd="0" presId="urn:microsoft.com/office/officeart/2005/8/layout/orgChart1"/>
    <dgm:cxn modelId="{2C4336FB-DE79-4FFA-A2F7-64437D81BB21}" type="presParOf" srcId="{88A06ECD-F2B0-4B78-B525-89801C77A4E0}" destId="{C5892D5E-40BB-4806-8F25-8895B73C2529}" srcOrd="0" destOrd="0" presId="urn:microsoft.com/office/officeart/2005/8/layout/orgChart1"/>
    <dgm:cxn modelId="{E39D6A2F-457F-4AA4-80B2-047FC16D69E5}" type="presParOf" srcId="{88A06ECD-F2B0-4B78-B525-89801C77A4E0}" destId="{EAB30891-A548-4F2A-9688-32A01F89AEE9}" srcOrd="1" destOrd="0" presId="urn:microsoft.com/office/officeart/2005/8/layout/orgChart1"/>
    <dgm:cxn modelId="{1A86B406-223F-4BE5-B494-C3BFDF3FAB01}" type="presParOf" srcId="{EAB30891-A548-4F2A-9688-32A01F89AEE9}" destId="{77A4DB3E-540E-4525-BF66-772D52720CEE}" srcOrd="0" destOrd="0" presId="urn:microsoft.com/office/officeart/2005/8/layout/orgChart1"/>
    <dgm:cxn modelId="{C6C3AFBC-B351-4A42-9A1E-9B7425D7278F}" type="presParOf" srcId="{77A4DB3E-540E-4525-BF66-772D52720CEE}" destId="{7A618366-5156-4158-8DDA-41FBC1286662}" srcOrd="0" destOrd="0" presId="urn:microsoft.com/office/officeart/2005/8/layout/orgChart1"/>
    <dgm:cxn modelId="{0C1417DA-C323-45AB-992D-FCCB3E9EBFD4}" type="presParOf" srcId="{77A4DB3E-540E-4525-BF66-772D52720CEE}" destId="{5E971260-01CE-4B04-93CA-D8A53236D5B3}" srcOrd="1" destOrd="0" presId="urn:microsoft.com/office/officeart/2005/8/layout/orgChart1"/>
    <dgm:cxn modelId="{481CD15D-8339-4EB3-867C-92620F981030}" type="presParOf" srcId="{EAB30891-A548-4F2A-9688-32A01F89AEE9}" destId="{71CA9A08-FE27-410B-889B-37F1C14B22E7}" srcOrd="1" destOrd="0" presId="urn:microsoft.com/office/officeart/2005/8/layout/orgChart1"/>
    <dgm:cxn modelId="{8D055A4C-55D0-4CBB-B825-888FD00760A1}" type="presParOf" srcId="{EAB30891-A548-4F2A-9688-32A01F89AEE9}" destId="{C7B15DCF-AB01-4DD2-BE82-4A7A3B815AF1}" srcOrd="2" destOrd="0" presId="urn:microsoft.com/office/officeart/2005/8/layout/orgChart1"/>
    <dgm:cxn modelId="{62D922CA-6247-4188-8487-A26C4D57CACA}" type="presParOf" srcId="{88A06ECD-F2B0-4B78-B525-89801C77A4E0}" destId="{32A3811E-11B4-4A8A-BC98-8352478C8B4D}" srcOrd="2" destOrd="0" presId="urn:microsoft.com/office/officeart/2005/8/layout/orgChart1"/>
    <dgm:cxn modelId="{8DAB9903-B553-4799-8E5A-28D565AEDD1B}" type="presParOf" srcId="{88A06ECD-F2B0-4B78-B525-89801C77A4E0}" destId="{BB3FD022-B426-453C-BD3D-8A09A8D1095F}" srcOrd="3" destOrd="0" presId="urn:microsoft.com/office/officeart/2005/8/layout/orgChart1"/>
    <dgm:cxn modelId="{622EE571-53A5-4976-A430-B99EC9EE5E38}" type="presParOf" srcId="{BB3FD022-B426-453C-BD3D-8A09A8D1095F}" destId="{A1CD1DAA-8A42-4D6E-B586-C877A425FDF5}" srcOrd="0" destOrd="0" presId="urn:microsoft.com/office/officeart/2005/8/layout/orgChart1"/>
    <dgm:cxn modelId="{1C3DDAA7-822A-4703-AB77-51A5BE6F9C78}" type="presParOf" srcId="{A1CD1DAA-8A42-4D6E-B586-C877A425FDF5}" destId="{B79705F7-7E97-4985-80B3-E144CFFC7FA5}" srcOrd="0" destOrd="0" presId="urn:microsoft.com/office/officeart/2005/8/layout/orgChart1"/>
    <dgm:cxn modelId="{26E1C633-D519-4A9E-BA21-107EB339FCE0}" type="presParOf" srcId="{A1CD1DAA-8A42-4D6E-B586-C877A425FDF5}" destId="{3DB333EC-269C-41B4-A77C-64152A4371F5}" srcOrd="1" destOrd="0" presId="urn:microsoft.com/office/officeart/2005/8/layout/orgChart1"/>
    <dgm:cxn modelId="{C50E65CF-ED04-4E6B-8E4E-2CF0D9CA7932}" type="presParOf" srcId="{BB3FD022-B426-453C-BD3D-8A09A8D1095F}" destId="{A4B69BDA-832F-434F-BDA9-832EB6789A38}" srcOrd="1" destOrd="0" presId="urn:microsoft.com/office/officeart/2005/8/layout/orgChart1"/>
    <dgm:cxn modelId="{167A36AD-EC87-406D-8723-3E997E3ADA13}" type="presParOf" srcId="{BB3FD022-B426-453C-BD3D-8A09A8D1095F}" destId="{E00753D1-0C59-4939-B854-94F60F926E65}" srcOrd="2" destOrd="0" presId="urn:microsoft.com/office/officeart/2005/8/layout/orgChart1"/>
    <dgm:cxn modelId="{FD70FB9F-2A96-49ED-8238-3F9E64AD7D29}" type="presParOf" srcId="{88A06ECD-F2B0-4B78-B525-89801C77A4E0}" destId="{9A324B54-1C6A-4E8B-996F-56A53606506D}" srcOrd="4" destOrd="0" presId="urn:microsoft.com/office/officeart/2005/8/layout/orgChart1"/>
    <dgm:cxn modelId="{406AECC6-6F36-4996-95B2-C77BA4387B64}" type="presParOf" srcId="{88A06ECD-F2B0-4B78-B525-89801C77A4E0}" destId="{A6DE647A-BEFA-4307-9033-DF1CD1842CC1}" srcOrd="5" destOrd="0" presId="urn:microsoft.com/office/officeart/2005/8/layout/orgChart1"/>
    <dgm:cxn modelId="{489C3BFA-D9C1-40EE-B4C1-D196D68DEAC5}" type="presParOf" srcId="{A6DE647A-BEFA-4307-9033-DF1CD1842CC1}" destId="{38713E68-FA8C-4F2C-B579-10E1E0A49ED7}" srcOrd="0" destOrd="0" presId="urn:microsoft.com/office/officeart/2005/8/layout/orgChart1"/>
    <dgm:cxn modelId="{6339B46A-B010-49BA-BF0F-3A4EE5EEAC6E}" type="presParOf" srcId="{38713E68-FA8C-4F2C-B579-10E1E0A49ED7}" destId="{D880D017-2911-4A84-A335-6BE3F83DF3E8}" srcOrd="0" destOrd="0" presId="urn:microsoft.com/office/officeart/2005/8/layout/orgChart1"/>
    <dgm:cxn modelId="{C6B15EB3-3085-47C3-8F6B-B772D0AD8016}" type="presParOf" srcId="{38713E68-FA8C-4F2C-B579-10E1E0A49ED7}" destId="{1B6D7C8C-7957-46B8-BE6C-5CE484DB7C3B}" srcOrd="1" destOrd="0" presId="urn:microsoft.com/office/officeart/2005/8/layout/orgChart1"/>
    <dgm:cxn modelId="{48EB20C1-637F-4388-AD0F-F4F08B199F11}" type="presParOf" srcId="{A6DE647A-BEFA-4307-9033-DF1CD1842CC1}" destId="{7A4D752D-299A-49B9-8173-0D2D3E2B0D9F}" srcOrd="1" destOrd="0" presId="urn:microsoft.com/office/officeart/2005/8/layout/orgChart1"/>
    <dgm:cxn modelId="{49446953-E218-4A9E-8D39-9B68B536F12F}" type="presParOf" srcId="{A6DE647A-BEFA-4307-9033-DF1CD1842CC1}" destId="{05CEA1FC-1B77-46A9-8040-303A4F3FB8EF}" srcOrd="2" destOrd="0" presId="urn:microsoft.com/office/officeart/2005/8/layout/orgChart1"/>
    <dgm:cxn modelId="{968C9A8B-4D83-4C36-817C-8E4EB923425C}" type="presParOf" srcId="{88A06ECD-F2B0-4B78-B525-89801C77A4E0}" destId="{560F1221-8558-4BA7-A91C-B27E0F3F8D05}" srcOrd="6" destOrd="0" presId="urn:microsoft.com/office/officeart/2005/8/layout/orgChart1"/>
    <dgm:cxn modelId="{24B00ADE-5EF1-42E0-8F39-888520CA46C8}" type="presParOf" srcId="{88A06ECD-F2B0-4B78-B525-89801C77A4E0}" destId="{05190BD8-4D80-46A7-AF28-E86CE9B9A0A4}" srcOrd="7" destOrd="0" presId="urn:microsoft.com/office/officeart/2005/8/layout/orgChart1"/>
    <dgm:cxn modelId="{D4BB7FC0-83E1-4A0B-80AF-048CA9468868}" type="presParOf" srcId="{05190BD8-4D80-46A7-AF28-E86CE9B9A0A4}" destId="{5B29F974-26C3-4A83-82BE-3B67B078D0A8}" srcOrd="0" destOrd="0" presId="urn:microsoft.com/office/officeart/2005/8/layout/orgChart1"/>
    <dgm:cxn modelId="{90AA222A-224F-4A4D-86E8-63136E9EC4C8}" type="presParOf" srcId="{5B29F974-26C3-4A83-82BE-3B67B078D0A8}" destId="{804F99D5-CB7F-4CAB-BB89-45AE09C05F59}" srcOrd="0" destOrd="0" presId="urn:microsoft.com/office/officeart/2005/8/layout/orgChart1"/>
    <dgm:cxn modelId="{CE4E82B8-3834-48BE-9CCE-D9EE96FB48D6}" type="presParOf" srcId="{5B29F974-26C3-4A83-82BE-3B67B078D0A8}" destId="{8688A79A-08AF-40E9-B34F-210007EF5853}" srcOrd="1" destOrd="0" presId="urn:microsoft.com/office/officeart/2005/8/layout/orgChart1"/>
    <dgm:cxn modelId="{66E3C56A-8E2D-48E2-A465-8785E2B910E3}" type="presParOf" srcId="{05190BD8-4D80-46A7-AF28-E86CE9B9A0A4}" destId="{0154956E-A97D-47CA-AFB5-D610E4579C96}" srcOrd="1" destOrd="0" presId="urn:microsoft.com/office/officeart/2005/8/layout/orgChart1"/>
    <dgm:cxn modelId="{76309AEC-E449-4CE7-AE90-B7520A7567D7}" type="presParOf" srcId="{05190BD8-4D80-46A7-AF28-E86CE9B9A0A4}" destId="{80132667-426C-4141-9780-BB5430876543}" srcOrd="2" destOrd="0" presId="urn:microsoft.com/office/officeart/2005/8/layout/orgChart1"/>
    <dgm:cxn modelId="{C40B39F3-2339-4D0B-83BC-26D71EAAB126}" type="presParOf" srcId="{915F78C8-D99C-43F3-B6E4-4E3EDD200265}" destId="{A55CD6AA-6888-4806-9746-E52FFED7E3C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D1AA82-38F7-4D3C-9563-5BB186D31215}" type="doc">
      <dgm:prSet loTypeId="urn:microsoft.com/office/officeart/2005/8/layout/chevron2" loCatId="process" qsTypeId="urn:microsoft.com/office/officeart/2005/8/quickstyle/3d2" qsCatId="3D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466F7CF-BAEC-43FE-8657-83093CB54D20}">
      <dgm:prSet/>
      <dgm:spPr/>
      <dgm:t>
        <a:bodyPr/>
        <a:lstStyle/>
        <a:p>
          <a:pPr rtl="0"/>
          <a:r>
            <a:rPr lang="en-US" smtClean="0"/>
            <a:t>Military Groups</a:t>
          </a:r>
          <a:endParaRPr lang="en-US"/>
        </a:p>
      </dgm:t>
    </dgm:pt>
    <dgm:pt modelId="{BDCD9231-CCE3-4C82-AE7A-7A2CC768C367}" type="parTrans" cxnId="{BED5A413-5092-40C9-9E7D-918C2863AF59}">
      <dgm:prSet/>
      <dgm:spPr/>
      <dgm:t>
        <a:bodyPr/>
        <a:lstStyle/>
        <a:p>
          <a:endParaRPr lang="en-US"/>
        </a:p>
      </dgm:t>
    </dgm:pt>
    <dgm:pt modelId="{64E513B3-50EA-4417-8E76-088E93350667}" type="sibTrans" cxnId="{BED5A413-5092-40C9-9E7D-918C2863AF59}">
      <dgm:prSet/>
      <dgm:spPr/>
      <dgm:t>
        <a:bodyPr/>
        <a:lstStyle/>
        <a:p>
          <a:endParaRPr lang="en-US"/>
        </a:p>
      </dgm:t>
    </dgm:pt>
    <dgm:pt modelId="{877E702D-0CC5-4B97-B3F4-BC2A98B65FF1}">
      <dgm:prSet/>
      <dgm:spPr/>
      <dgm:t>
        <a:bodyPr/>
        <a:lstStyle/>
        <a:p>
          <a:pPr rtl="0"/>
          <a:r>
            <a:rPr lang="en-US" smtClean="0"/>
            <a:t>Military unit</a:t>
          </a:r>
          <a:endParaRPr lang="en-US"/>
        </a:p>
      </dgm:t>
    </dgm:pt>
    <dgm:pt modelId="{E6452098-6B8F-4315-9B8D-CF7A1FADA7E4}" type="parTrans" cxnId="{F8BAC952-5DB4-4D52-AEB3-282374273B2C}">
      <dgm:prSet/>
      <dgm:spPr/>
      <dgm:t>
        <a:bodyPr/>
        <a:lstStyle/>
        <a:p>
          <a:endParaRPr lang="en-US"/>
        </a:p>
      </dgm:t>
    </dgm:pt>
    <dgm:pt modelId="{26AE5BD2-38A0-4404-9745-83D8F66DAF6B}" type="sibTrans" cxnId="{F8BAC952-5DB4-4D52-AEB3-282374273B2C}">
      <dgm:prSet/>
      <dgm:spPr/>
      <dgm:t>
        <a:bodyPr/>
        <a:lstStyle/>
        <a:p>
          <a:endParaRPr lang="en-US"/>
        </a:p>
      </dgm:t>
    </dgm:pt>
    <dgm:pt modelId="{986BB60A-D0E8-44E3-B4A2-A975D01AA35F}">
      <dgm:prSet/>
      <dgm:spPr/>
      <dgm:t>
        <a:bodyPr/>
        <a:lstStyle/>
        <a:p>
          <a:pPr rtl="0"/>
          <a:r>
            <a:rPr lang="en-US" smtClean="0"/>
            <a:t>Rebel group</a:t>
          </a:r>
          <a:endParaRPr lang="en-US"/>
        </a:p>
      </dgm:t>
    </dgm:pt>
    <dgm:pt modelId="{4ABCE3C7-5073-4A7D-B696-99BFF3F37C3D}" type="parTrans" cxnId="{095DA1D3-2B80-48F5-8E06-CA915AADE5D0}">
      <dgm:prSet/>
      <dgm:spPr/>
      <dgm:t>
        <a:bodyPr/>
        <a:lstStyle/>
        <a:p>
          <a:endParaRPr lang="en-US"/>
        </a:p>
      </dgm:t>
    </dgm:pt>
    <dgm:pt modelId="{68ADDA04-6D53-458A-9176-76DA094F602E}" type="sibTrans" cxnId="{095DA1D3-2B80-48F5-8E06-CA915AADE5D0}">
      <dgm:prSet/>
      <dgm:spPr/>
      <dgm:t>
        <a:bodyPr/>
        <a:lstStyle/>
        <a:p>
          <a:endParaRPr lang="en-US"/>
        </a:p>
      </dgm:t>
    </dgm:pt>
    <dgm:pt modelId="{1CDC0CA5-8165-481A-B43B-C74BD8E40831}">
      <dgm:prSet/>
      <dgm:spPr/>
      <dgm:t>
        <a:bodyPr/>
        <a:lstStyle/>
        <a:p>
          <a:pPr rtl="0"/>
          <a:r>
            <a:rPr lang="en-US" smtClean="0"/>
            <a:t>Militia</a:t>
          </a:r>
          <a:endParaRPr lang="en-US"/>
        </a:p>
      </dgm:t>
    </dgm:pt>
    <dgm:pt modelId="{92BCFB25-511B-45F1-8A2B-8AF435A474EF}" type="parTrans" cxnId="{FF95CDC2-4C89-4F74-9296-6914ACB4233B}">
      <dgm:prSet/>
      <dgm:spPr/>
      <dgm:t>
        <a:bodyPr/>
        <a:lstStyle/>
        <a:p>
          <a:endParaRPr lang="en-US"/>
        </a:p>
      </dgm:t>
    </dgm:pt>
    <dgm:pt modelId="{05A9524B-704C-4710-A71C-915918851870}" type="sibTrans" cxnId="{FF95CDC2-4C89-4F74-9296-6914ACB4233B}">
      <dgm:prSet/>
      <dgm:spPr/>
      <dgm:t>
        <a:bodyPr/>
        <a:lstStyle/>
        <a:p>
          <a:endParaRPr lang="en-US"/>
        </a:p>
      </dgm:t>
    </dgm:pt>
    <dgm:pt modelId="{E7BE2C0D-6F60-424E-9C80-83758B8388F6}">
      <dgm:prSet/>
      <dgm:spPr/>
      <dgm:t>
        <a:bodyPr/>
        <a:lstStyle/>
        <a:p>
          <a:pPr rtl="0"/>
          <a:r>
            <a:rPr lang="en-US" smtClean="0"/>
            <a:t>Guerilla group</a:t>
          </a:r>
          <a:endParaRPr lang="en-US"/>
        </a:p>
      </dgm:t>
    </dgm:pt>
    <dgm:pt modelId="{C74BCD3D-01EF-4EBD-BE07-58E46B05A43E}" type="parTrans" cxnId="{9CB5FB6D-936D-42DB-A8DE-73E3868B55E3}">
      <dgm:prSet/>
      <dgm:spPr/>
      <dgm:t>
        <a:bodyPr/>
        <a:lstStyle/>
        <a:p>
          <a:endParaRPr lang="en-US"/>
        </a:p>
      </dgm:t>
    </dgm:pt>
    <dgm:pt modelId="{10746817-65BC-453F-83C5-14E34C6B0FF8}" type="sibTrans" cxnId="{9CB5FB6D-936D-42DB-A8DE-73E3868B55E3}">
      <dgm:prSet/>
      <dgm:spPr/>
      <dgm:t>
        <a:bodyPr/>
        <a:lstStyle/>
        <a:p>
          <a:endParaRPr lang="en-US"/>
        </a:p>
      </dgm:t>
    </dgm:pt>
    <dgm:pt modelId="{13B38003-27D9-408C-927A-114135957D78}">
      <dgm:prSet/>
      <dgm:spPr/>
      <dgm:t>
        <a:bodyPr/>
        <a:lstStyle/>
        <a:p>
          <a:pPr rtl="0"/>
          <a:r>
            <a:rPr lang="en-US" smtClean="0"/>
            <a:t>Insurgent group</a:t>
          </a:r>
          <a:endParaRPr lang="en-US"/>
        </a:p>
      </dgm:t>
    </dgm:pt>
    <dgm:pt modelId="{1C84C947-E579-4A1A-89CA-1893121DAD85}" type="parTrans" cxnId="{6F86300C-1719-4A37-A552-B83E541891B7}">
      <dgm:prSet/>
      <dgm:spPr/>
      <dgm:t>
        <a:bodyPr/>
        <a:lstStyle/>
        <a:p>
          <a:endParaRPr lang="en-US"/>
        </a:p>
      </dgm:t>
    </dgm:pt>
    <dgm:pt modelId="{66FFF837-1A1E-436C-9045-A8D753944089}" type="sibTrans" cxnId="{6F86300C-1719-4A37-A552-B83E541891B7}">
      <dgm:prSet/>
      <dgm:spPr/>
      <dgm:t>
        <a:bodyPr/>
        <a:lstStyle/>
        <a:p>
          <a:endParaRPr lang="en-US"/>
        </a:p>
      </dgm:t>
    </dgm:pt>
    <dgm:pt modelId="{51A1CFD1-017C-43C8-AB13-2895551912AA}">
      <dgm:prSet/>
      <dgm:spPr/>
      <dgm:t>
        <a:bodyPr/>
        <a:lstStyle/>
        <a:p>
          <a:pPr rtl="0"/>
          <a:r>
            <a:rPr lang="en-US" smtClean="0"/>
            <a:t>Paramilitary group</a:t>
          </a:r>
          <a:endParaRPr lang="en-US"/>
        </a:p>
      </dgm:t>
    </dgm:pt>
    <dgm:pt modelId="{3C2C3DFA-1770-4897-81AD-B07F5CFB3D06}" type="parTrans" cxnId="{98658678-0578-44DE-BAF1-CC9817E86180}">
      <dgm:prSet/>
      <dgm:spPr/>
      <dgm:t>
        <a:bodyPr/>
        <a:lstStyle/>
        <a:p>
          <a:endParaRPr lang="en-US"/>
        </a:p>
      </dgm:t>
    </dgm:pt>
    <dgm:pt modelId="{99D79E70-42F7-4CB8-A142-5FBCABF82999}" type="sibTrans" cxnId="{98658678-0578-44DE-BAF1-CC9817E86180}">
      <dgm:prSet/>
      <dgm:spPr/>
      <dgm:t>
        <a:bodyPr/>
        <a:lstStyle/>
        <a:p>
          <a:endParaRPr lang="en-US"/>
        </a:p>
      </dgm:t>
    </dgm:pt>
    <dgm:pt modelId="{48A75EC8-ABD8-4947-A55D-CC71EA90740B}">
      <dgm:prSet/>
      <dgm:spPr/>
      <dgm:t>
        <a:bodyPr/>
        <a:lstStyle/>
        <a:p>
          <a:pPr rtl="0"/>
          <a:r>
            <a:rPr lang="en-US" smtClean="0"/>
            <a:t>Vigilante</a:t>
          </a:r>
          <a:endParaRPr lang="en-US"/>
        </a:p>
      </dgm:t>
    </dgm:pt>
    <dgm:pt modelId="{24A1E753-0409-4EB5-B648-1D0BC25490C3}" type="parTrans" cxnId="{8375A9C5-39A9-4E52-A561-812AA0CF3F96}">
      <dgm:prSet/>
      <dgm:spPr/>
      <dgm:t>
        <a:bodyPr/>
        <a:lstStyle/>
        <a:p>
          <a:endParaRPr lang="en-US"/>
        </a:p>
      </dgm:t>
    </dgm:pt>
    <dgm:pt modelId="{067219E7-D0DE-44DA-9CED-F31D225C2E62}" type="sibTrans" cxnId="{8375A9C5-39A9-4E52-A561-812AA0CF3F96}">
      <dgm:prSet/>
      <dgm:spPr/>
      <dgm:t>
        <a:bodyPr/>
        <a:lstStyle/>
        <a:p>
          <a:endParaRPr lang="en-US"/>
        </a:p>
      </dgm:t>
    </dgm:pt>
    <dgm:pt modelId="{B81E7017-2011-4B84-93BD-AD981FFC6DA2}" type="pres">
      <dgm:prSet presAssocID="{9AD1AA82-38F7-4D3C-9563-5BB186D3121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5815A8-AC26-4867-B2DE-9C74DB1E777A}" type="pres">
      <dgm:prSet presAssocID="{2466F7CF-BAEC-43FE-8657-83093CB54D20}" presName="composite" presStyleCnt="0"/>
      <dgm:spPr/>
    </dgm:pt>
    <dgm:pt modelId="{0BF727D7-56E4-4BBA-817C-ADC821FED2A7}" type="pres">
      <dgm:prSet presAssocID="{2466F7CF-BAEC-43FE-8657-83093CB54D20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0C7EA-F934-4B29-A6C4-DDF5B019C2D6}" type="pres">
      <dgm:prSet presAssocID="{2466F7CF-BAEC-43FE-8657-83093CB54D20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75A9C5-39A9-4E52-A561-812AA0CF3F96}" srcId="{2466F7CF-BAEC-43FE-8657-83093CB54D20}" destId="{48A75EC8-ABD8-4947-A55D-CC71EA90740B}" srcOrd="6" destOrd="0" parTransId="{24A1E753-0409-4EB5-B648-1D0BC25490C3}" sibTransId="{067219E7-D0DE-44DA-9CED-F31D225C2E62}"/>
    <dgm:cxn modelId="{BED5A413-5092-40C9-9E7D-918C2863AF59}" srcId="{9AD1AA82-38F7-4D3C-9563-5BB186D31215}" destId="{2466F7CF-BAEC-43FE-8657-83093CB54D20}" srcOrd="0" destOrd="0" parTransId="{BDCD9231-CCE3-4C82-AE7A-7A2CC768C367}" sibTransId="{64E513B3-50EA-4417-8E76-088E93350667}"/>
    <dgm:cxn modelId="{E4566E52-D476-4625-AE82-44D47CCC92A2}" type="presOf" srcId="{13B38003-27D9-408C-927A-114135957D78}" destId="{3F20C7EA-F934-4B29-A6C4-DDF5B019C2D6}" srcOrd="0" destOrd="4" presId="urn:microsoft.com/office/officeart/2005/8/layout/chevron2"/>
    <dgm:cxn modelId="{78E4508A-31BF-495A-B681-E36B335E91D1}" type="presOf" srcId="{2466F7CF-BAEC-43FE-8657-83093CB54D20}" destId="{0BF727D7-56E4-4BBA-817C-ADC821FED2A7}" srcOrd="0" destOrd="0" presId="urn:microsoft.com/office/officeart/2005/8/layout/chevron2"/>
    <dgm:cxn modelId="{FF95CDC2-4C89-4F74-9296-6914ACB4233B}" srcId="{2466F7CF-BAEC-43FE-8657-83093CB54D20}" destId="{1CDC0CA5-8165-481A-B43B-C74BD8E40831}" srcOrd="2" destOrd="0" parTransId="{92BCFB25-511B-45F1-8A2B-8AF435A474EF}" sibTransId="{05A9524B-704C-4710-A71C-915918851870}"/>
    <dgm:cxn modelId="{095DA1D3-2B80-48F5-8E06-CA915AADE5D0}" srcId="{2466F7CF-BAEC-43FE-8657-83093CB54D20}" destId="{986BB60A-D0E8-44E3-B4A2-A975D01AA35F}" srcOrd="1" destOrd="0" parTransId="{4ABCE3C7-5073-4A7D-B696-99BFF3F37C3D}" sibTransId="{68ADDA04-6D53-458A-9176-76DA094F602E}"/>
    <dgm:cxn modelId="{92147B40-8FFD-452E-A836-2C114926B71F}" type="presOf" srcId="{877E702D-0CC5-4B97-B3F4-BC2A98B65FF1}" destId="{3F20C7EA-F934-4B29-A6C4-DDF5B019C2D6}" srcOrd="0" destOrd="0" presId="urn:microsoft.com/office/officeart/2005/8/layout/chevron2"/>
    <dgm:cxn modelId="{C8D9C8FB-ADA6-47BF-9237-8A4340F1A402}" type="presOf" srcId="{51A1CFD1-017C-43C8-AB13-2895551912AA}" destId="{3F20C7EA-F934-4B29-A6C4-DDF5B019C2D6}" srcOrd="0" destOrd="5" presId="urn:microsoft.com/office/officeart/2005/8/layout/chevron2"/>
    <dgm:cxn modelId="{ADC14D3E-2205-4A22-8224-351B44A978B0}" type="presOf" srcId="{986BB60A-D0E8-44E3-B4A2-A975D01AA35F}" destId="{3F20C7EA-F934-4B29-A6C4-DDF5B019C2D6}" srcOrd="0" destOrd="1" presId="urn:microsoft.com/office/officeart/2005/8/layout/chevron2"/>
    <dgm:cxn modelId="{9CB5FB6D-936D-42DB-A8DE-73E3868B55E3}" srcId="{2466F7CF-BAEC-43FE-8657-83093CB54D20}" destId="{E7BE2C0D-6F60-424E-9C80-83758B8388F6}" srcOrd="3" destOrd="0" parTransId="{C74BCD3D-01EF-4EBD-BE07-58E46B05A43E}" sibTransId="{10746817-65BC-453F-83C5-14E34C6B0FF8}"/>
    <dgm:cxn modelId="{98658678-0578-44DE-BAF1-CC9817E86180}" srcId="{2466F7CF-BAEC-43FE-8657-83093CB54D20}" destId="{51A1CFD1-017C-43C8-AB13-2895551912AA}" srcOrd="5" destOrd="0" parTransId="{3C2C3DFA-1770-4897-81AD-B07F5CFB3D06}" sibTransId="{99D79E70-42F7-4CB8-A142-5FBCABF82999}"/>
    <dgm:cxn modelId="{F8BAC952-5DB4-4D52-AEB3-282374273B2C}" srcId="{2466F7CF-BAEC-43FE-8657-83093CB54D20}" destId="{877E702D-0CC5-4B97-B3F4-BC2A98B65FF1}" srcOrd="0" destOrd="0" parTransId="{E6452098-6B8F-4315-9B8D-CF7A1FADA7E4}" sibTransId="{26AE5BD2-38A0-4404-9745-83D8F66DAF6B}"/>
    <dgm:cxn modelId="{6F86300C-1719-4A37-A552-B83E541891B7}" srcId="{2466F7CF-BAEC-43FE-8657-83093CB54D20}" destId="{13B38003-27D9-408C-927A-114135957D78}" srcOrd="4" destOrd="0" parTransId="{1C84C947-E579-4A1A-89CA-1893121DAD85}" sibTransId="{66FFF837-1A1E-436C-9045-A8D753944089}"/>
    <dgm:cxn modelId="{AAF2BF25-E272-4C1B-880B-14794CF113E5}" type="presOf" srcId="{9AD1AA82-38F7-4D3C-9563-5BB186D31215}" destId="{B81E7017-2011-4B84-93BD-AD981FFC6DA2}" srcOrd="0" destOrd="0" presId="urn:microsoft.com/office/officeart/2005/8/layout/chevron2"/>
    <dgm:cxn modelId="{42E31023-6BA3-4F00-BE29-49242A645335}" type="presOf" srcId="{E7BE2C0D-6F60-424E-9C80-83758B8388F6}" destId="{3F20C7EA-F934-4B29-A6C4-DDF5B019C2D6}" srcOrd="0" destOrd="3" presId="urn:microsoft.com/office/officeart/2005/8/layout/chevron2"/>
    <dgm:cxn modelId="{63FB3EFE-F824-4027-B0E4-168FFECCC621}" type="presOf" srcId="{1CDC0CA5-8165-481A-B43B-C74BD8E40831}" destId="{3F20C7EA-F934-4B29-A6C4-DDF5B019C2D6}" srcOrd="0" destOrd="2" presId="urn:microsoft.com/office/officeart/2005/8/layout/chevron2"/>
    <dgm:cxn modelId="{D66AA1E8-A4D2-4CE1-8A55-126EDA5A98CE}" type="presOf" srcId="{48A75EC8-ABD8-4947-A55D-CC71EA90740B}" destId="{3F20C7EA-F934-4B29-A6C4-DDF5B019C2D6}" srcOrd="0" destOrd="6" presId="urn:microsoft.com/office/officeart/2005/8/layout/chevron2"/>
    <dgm:cxn modelId="{2B38BBEF-6841-4409-976D-10CAEBE3DF5E}" type="presParOf" srcId="{B81E7017-2011-4B84-93BD-AD981FFC6DA2}" destId="{345815A8-AC26-4867-B2DE-9C74DB1E777A}" srcOrd="0" destOrd="0" presId="urn:microsoft.com/office/officeart/2005/8/layout/chevron2"/>
    <dgm:cxn modelId="{5EF731D4-12BB-4AEF-9502-651388EBB60C}" type="presParOf" srcId="{345815A8-AC26-4867-B2DE-9C74DB1E777A}" destId="{0BF727D7-56E4-4BBA-817C-ADC821FED2A7}" srcOrd="0" destOrd="0" presId="urn:microsoft.com/office/officeart/2005/8/layout/chevron2"/>
    <dgm:cxn modelId="{45637899-5901-441A-8E63-BF1B81CE4C86}" type="presParOf" srcId="{345815A8-AC26-4867-B2DE-9C74DB1E777A}" destId="{3F20C7EA-F934-4B29-A6C4-DDF5B019C2D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F004D-507E-4C9F-A792-5353621E810A}">
      <dsp:nvSpPr>
        <dsp:cNvPr id="0" name=""/>
        <dsp:cNvSpPr/>
      </dsp:nvSpPr>
      <dsp:spPr>
        <a:xfrm>
          <a:off x="2450" y="2159086"/>
          <a:ext cx="3786187" cy="15144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Groups that you belong to</a:t>
          </a:r>
          <a:endParaRPr lang="en-US" sz="3700" kern="1200" dirty="0"/>
        </a:p>
      </dsp:txBody>
      <dsp:txXfrm>
        <a:off x="759687" y="2159086"/>
        <a:ext cx="2271713" cy="1514474"/>
      </dsp:txXfrm>
    </dsp:sp>
    <dsp:sp modelId="{D7EFF819-2D83-4BDC-B736-84B9DC7A00B3}">
      <dsp:nvSpPr>
        <dsp:cNvPr id="0" name=""/>
        <dsp:cNvSpPr/>
      </dsp:nvSpPr>
      <dsp:spPr>
        <a:xfrm>
          <a:off x="3296433" y="1944212"/>
          <a:ext cx="3142535" cy="1944223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OK for Citizenship</a:t>
          </a:r>
          <a:endParaRPr lang="en-US" sz="1600" b="1" kern="1200" dirty="0"/>
        </a:p>
        <a:p>
          <a:pPr marL="176213" lvl="1" indent="-176213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Religious</a:t>
          </a:r>
          <a:endParaRPr lang="en-US" sz="1600" kern="1200" dirty="0"/>
        </a:p>
        <a:p>
          <a:pPr marL="176213" lvl="1" indent="-176213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Labor</a:t>
          </a:r>
          <a:endParaRPr lang="en-US" sz="1600" kern="1200"/>
        </a:p>
        <a:p>
          <a:pPr marL="176213" lvl="1" indent="-176213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Civil Rights</a:t>
          </a:r>
          <a:endParaRPr lang="en-US" sz="1600" kern="1200" dirty="0"/>
        </a:p>
      </dsp:txBody>
      <dsp:txXfrm>
        <a:off x="4268545" y="1944212"/>
        <a:ext cx="1198312" cy="1944223"/>
      </dsp:txXfrm>
    </dsp:sp>
    <dsp:sp modelId="{3F75A71D-E439-492C-8614-2DFADAFA9DD2}">
      <dsp:nvSpPr>
        <dsp:cNvPr id="0" name=""/>
        <dsp:cNvSpPr/>
      </dsp:nvSpPr>
      <dsp:spPr>
        <a:xfrm>
          <a:off x="5999014" y="1944212"/>
          <a:ext cx="3142535" cy="1944223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Not Allowed </a:t>
          </a:r>
          <a:endParaRPr lang="en-US" sz="1400" b="1" kern="1200" dirty="0"/>
        </a:p>
        <a:p>
          <a:pPr marL="0" lvl="1" indent="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Communist</a:t>
          </a:r>
          <a:endParaRPr lang="en-US" sz="1600" kern="1200" dirty="0"/>
        </a:p>
        <a:p>
          <a:pPr marL="0" lvl="1" indent="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Totalitarian</a:t>
          </a:r>
          <a:endParaRPr lang="en-US" sz="1600" kern="1200" dirty="0"/>
        </a:p>
        <a:p>
          <a:pPr marL="0" lvl="1" indent="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Terrorist</a:t>
          </a:r>
          <a:endParaRPr lang="en-US" sz="1600" kern="1200" dirty="0"/>
        </a:p>
        <a:p>
          <a:pPr marL="0" lvl="1" indent="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Overthrow Gov</a:t>
          </a:r>
          <a:endParaRPr lang="en-US" sz="1600" kern="1200" dirty="0"/>
        </a:p>
        <a:p>
          <a:pPr marL="0" lvl="1" indent="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Persecution</a:t>
          </a:r>
          <a:endParaRPr lang="en-US" sz="1600" kern="1200" dirty="0"/>
        </a:p>
        <a:p>
          <a:pPr marL="0" lvl="1" indent="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Nazi</a:t>
          </a:r>
          <a:endParaRPr lang="en-US" sz="1600" kern="1200" dirty="0"/>
        </a:p>
      </dsp:txBody>
      <dsp:txXfrm>
        <a:off x="6971126" y="1944212"/>
        <a:ext cx="1198312" cy="1944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F1221-8558-4BA7-A91C-B27E0F3F8D05}">
      <dsp:nvSpPr>
        <dsp:cNvPr id="0" name=""/>
        <dsp:cNvSpPr/>
      </dsp:nvSpPr>
      <dsp:spPr>
        <a:xfrm>
          <a:off x="4114800" y="2076542"/>
          <a:ext cx="3222736" cy="372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39"/>
              </a:lnTo>
              <a:lnTo>
                <a:pt x="3222736" y="186439"/>
              </a:lnTo>
              <a:lnTo>
                <a:pt x="3222736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24B54-1C6A-4E8B-996F-56A53606506D}">
      <dsp:nvSpPr>
        <dsp:cNvPr id="0" name=""/>
        <dsp:cNvSpPr/>
      </dsp:nvSpPr>
      <dsp:spPr>
        <a:xfrm>
          <a:off x="4114800" y="2076542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39"/>
              </a:lnTo>
              <a:lnTo>
                <a:pt x="1074245" y="186439"/>
              </a:lnTo>
              <a:lnTo>
                <a:pt x="1074245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3811E-11B4-4A8A-BC98-8352478C8B4D}">
      <dsp:nvSpPr>
        <dsp:cNvPr id="0" name=""/>
        <dsp:cNvSpPr/>
      </dsp:nvSpPr>
      <dsp:spPr>
        <a:xfrm>
          <a:off x="3040554" y="2076542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1074245" y="0"/>
              </a:moveTo>
              <a:lnTo>
                <a:pt x="1074245" y="186439"/>
              </a:lnTo>
              <a:lnTo>
                <a:pt x="0" y="186439"/>
              </a:lnTo>
              <a:lnTo>
                <a:pt x="0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92D5E-40BB-4806-8F25-8895B73C2529}">
      <dsp:nvSpPr>
        <dsp:cNvPr id="0" name=""/>
        <dsp:cNvSpPr/>
      </dsp:nvSpPr>
      <dsp:spPr>
        <a:xfrm>
          <a:off x="892063" y="2076542"/>
          <a:ext cx="3222736" cy="372878"/>
        </a:xfrm>
        <a:custGeom>
          <a:avLst/>
          <a:gdLst/>
          <a:ahLst/>
          <a:cxnLst/>
          <a:rect l="0" t="0" r="0" b="0"/>
          <a:pathLst>
            <a:path>
              <a:moveTo>
                <a:pt x="3222736" y="0"/>
              </a:moveTo>
              <a:lnTo>
                <a:pt x="3222736" y="186439"/>
              </a:lnTo>
              <a:lnTo>
                <a:pt x="0" y="186439"/>
              </a:lnTo>
              <a:lnTo>
                <a:pt x="0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7F3D3-A9CD-4DAB-B241-2E3515655CFC}">
      <dsp:nvSpPr>
        <dsp:cNvPr id="0" name=""/>
        <dsp:cNvSpPr/>
      </dsp:nvSpPr>
      <dsp:spPr>
        <a:xfrm>
          <a:off x="2386605" y="1188735"/>
          <a:ext cx="3456389" cy="88780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Human Rights &amp; War Crimes</a:t>
          </a:r>
          <a:endParaRPr lang="en-US" sz="2600" kern="1200"/>
        </a:p>
      </dsp:txBody>
      <dsp:txXfrm>
        <a:off x="2386605" y="1188735"/>
        <a:ext cx="3456389" cy="887806"/>
      </dsp:txXfrm>
    </dsp:sp>
    <dsp:sp modelId="{7A618366-5156-4158-8DDA-41FBC1286662}">
      <dsp:nvSpPr>
        <dsp:cNvPr id="0" name=""/>
        <dsp:cNvSpPr/>
      </dsp:nvSpPr>
      <dsp:spPr>
        <a:xfrm>
          <a:off x="4256" y="2449420"/>
          <a:ext cx="1775612" cy="887806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Genocide</a:t>
          </a:r>
          <a:endParaRPr lang="en-US" sz="2600" kern="1200"/>
        </a:p>
      </dsp:txBody>
      <dsp:txXfrm>
        <a:off x="4256" y="2449420"/>
        <a:ext cx="1775612" cy="887806"/>
      </dsp:txXfrm>
    </dsp:sp>
    <dsp:sp modelId="{B79705F7-7E97-4985-80B3-E144CFFC7FA5}">
      <dsp:nvSpPr>
        <dsp:cNvPr id="0" name=""/>
        <dsp:cNvSpPr/>
      </dsp:nvSpPr>
      <dsp:spPr>
        <a:xfrm>
          <a:off x="2152748" y="2449420"/>
          <a:ext cx="1775612" cy="887806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Torture</a:t>
          </a:r>
          <a:endParaRPr lang="en-US" sz="2600" kern="1200"/>
        </a:p>
      </dsp:txBody>
      <dsp:txXfrm>
        <a:off x="2152748" y="2449420"/>
        <a:ext cx="1775612" cy="887806"/>
      </dsp:txXfrm>
    </dsp:sp>
    <dsp:sp modelId="{D880D017-2911-4A84-A335-6BE3F83DF3E8}">
      <dsp:nvSpPr>
        <dsp:cNvPr id="0" name=""/>
        <dsp:cNvSpPr/>
      </dsp:nvSpPr>
      <dsp:spPr>
        <a:xfrm>
          <a:off x="4301239" y="2449420"/>
          <a:ext cx="1775612" cy="887806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Forced Sex</a:t>
          </a:r>
          <a:endParaRPr lang="en-US" sz="2600" kern="1200"/>
        </a:p>
      </dsp:txBody>
      <dsp:txXfrm>
        <a:off x="4301239" y="2449420"/>
        <a:ext cx="1775612" cy="887806"/>
      </dsp:txXfrm>
    </dsp:sp>
    <dsp:sp modelId="{804F99D5-CB7F-4CAB-BB89-45AE09C05F59}">
      <dsp:nvSpPr>
        <dsp:cNvPr id="0" name=""/>
        <dsp:cNvSpPr/>
      </dsp:nvSpPr>
      <dsp:spPr>
        <a:xfrm>
          <a:off x="6449730" y="2449420"/>
          <a:ext cx="1775612" cy="887806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Religious Oppression</a:t>
          </a:r>
          <a:endParaRPr lang="en-US" sz="2600" kern="1200"/>
        </a:p>
      </dsp:txBody>
      <dsp:txXfrm>
        <a:off x="6449730" y="2449420"/>
        <a:ext cx="1775612" cy="8878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727D7-56E4-4BBA-817C-ADC821FED2A7}">
      <dsp:nvSpPr>
        <dsp:cNvPr id="0" name=""/>
        <dsp:cNvSpPr/>
      </dsp:nvSpPr>
      <dsp:spPr>
        <a:xfrm rot="5400000">
          <a:off x="-678894" y="678894"/>
          <a:ext cx="4525963" cy="31681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smtClean="0"/>
            <a:t>Military Groups</a:t>
          </a:r>
          <a:endParaRPr lang="en-US" sz="4900" kern="1200"/>
        </a:p>
      </dsp:txBody>
      <dsp:txXfrm rot="-5400000">
        <a:off x="1" y="1584086"/>
        <a:ext cx="3168174" cy="1357789"/>
      </dsp:txXfrm>
    </dsp:sp>
    <dsp:sp modelId="{3F20C7EA-F934-4B29-A6C4-DDF5B019C2D6}">
      <dsp:nvSpPr>
        <dsp:cNvPr id="0" name=""/>
        <dsp:cNvSpPr/>
      </dsp:nvSpPr>
      <dsp:spPr>
        <a:xfrm rot="5400000">
          <a:off x="4227949" y="-1059774"/>
          <a:ext cx="2941875" cy="50614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Military unit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Rebel group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Militia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Guerilla group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Insurgent group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Paramilitary group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Vigilante</a:t>
          </a:r>
          <a:endParaRPr lang="en-US" sz="2400" kern="1200"/>
        </a:p>
      </dsp:txBody>
      <dsp:txXfrm rot="-5400000">
        <a:off x="3168175" y="143611"/>
        <a:ext cx="4917814" cy="2654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17B14-C2D9-426F-9F60-14505D471ABB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AD54-B896-4149-BC72-17321B15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4.mp3"/><Relationship Id="rId7" Type="http://schemas.openxmlformats.org/officeDocument/2006/relationships/image" Target="../media/image3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7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12: Additional Information About You: Groups and Associations</a:t>
            </a: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Sergei’s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872" y="5229200"/>
            <a:ext cx="903649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An affidavit: a (legal) letter</a:t>
            </a:r>
            <a:endParaRPr lang="en-US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900238"/>
            <a:ext cx="7667625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75819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531667" y="2967015"/>
            <a:ext cx="3612333" cy="15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No, never</a:t>
            </a:r>
          </a:p>
        </p:txBody>
      </p:sp>
      <p:pic>
        <p:nvPicPr>
          <p:cNvPr id="3" name="what_about_you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36" y="515719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Overthrow</a:t>
            </a:r>
            <a:r>
              <a:rPr lang="en-US" altLang="en-US" sz="2800" kern="0" dirty="0" smtClean="0"/>
              <a:t>: use force/violence to change the government, a coup, a revolution</a:t>
            </a:r>
            <a:endParaRPr lang="en-US" altLang="en-US" sz="2800" kern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686675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57" y="4261512"/>
            <a:ext cx="3294405" cy="13820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6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36" y="515719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Persecute</a:t>
            </a:r>
            <a:r>
              <a:rPr lang="en-US" altLang="en-US" sz="2800" kern="0" dirty="0" smtClean="0"/>
              <a:t>: kill or oppress because of religion, race, sexual orientation or politics.</a:t>
            </a:r>
            <a:endParaRPr lang="en-US" altLang="en-US" sz="2800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0" y="1772816"/>
            <a:ext cx="815018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933056"/>
            <a:ext cx="10382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04506"/>
            <a:ext cx="1476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7277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70961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868144" y="4077072"/>
            <a:ext cx="3612333" cy="15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No, never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5229200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Advocate: support, recommend, speak </a:t>
            </a:r>
            <a:r>
              <a:rPr lang="en-US" altLang="en-US" sz="2800" b="1" kern="0" smtClean="0"/>
              <a:t>in </a:t>
            </a:r>
            <a:r>
              <a:rPr lang="en-US" altLang="en-US" sz="2800" b="1" kern="0" smtClean="0"/>
              <a:t>favor</a:t>
            </a:r>
            <a:endParaRPr lang="en-US" altLang="en-US" sz="2800" kern="0" dirty="0">
              <a:solidFill>
                <a:srgbClr val="FF0000"/>
              </a:solidFill>
            </a:endParaRPr>
          </a:p>
        </p:txBody>
      </p:sp>
      <p:pic>
        <p:nvPicPr>
          <p:cNvPr id="3" name="USCIS_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819780"/>
            <a:ext cx="7639050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3" y="1957892"/>
            <a:ext cx="1162050" cy="1143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3" y="3377906"/>
            <a:ext cx="1078457" cy="11289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6176" y="2224592"/>
            <a:ext cx="609600" cy="609600"/>
          </a:xfrm>
          <a:prstGeom prst="rect">
            <a:avLst/>
          </a:prstGeom>
        </p:spPr>
      </p:pic>
      <p:pic>
        <p:nvPicPr>
          <p:cNvPr id="3" name="USCIS_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2400" y="3637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93496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Human Rights &amp; War Crimes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483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95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479715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Human rights: </a:t>
            </a:r>
            <a:r>
              <a:rPr lang="en-US" altLang="en-US" sz="2800" kern="0" dirty="0" smtClean="0"/>
              <a:t>rights that the government cannot deny – speech, justice, liberty, etc.</a:t>
            </a:r>
            <a:endParaRPr lang="en-US" altLang="en-US" sz="2800" kern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0" y="2025193"/>
            <a:ext cx="8567610" cy="190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36" y="515719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Genocide</a:t>
            </a:r>
            <a:r>
              <a:rPr lang="en-US" altLang="en-US" sz="2800" kern="0" dirty="0" smtClean="0"/>
              <a:t>: extermination of a whole race of people</a:t>
            </a:r>
            <a:endParaRPr lang="en-US" altLang="en-US" sz="2800" kern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18833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36" y="515719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Torture</a:t>
            </a:r>
            <a:r>
              <a:rPr lang="en-US" altLang="en-US" sz="2800" kern="0" dirty="0" smtClean="0"/>
              <a:t>: causing pain and injury for information or cruelty.</a:t>
            </a:r>
            <a:endParaRPr lang="en-US" altLang="en-US" sz="2800" kern="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4" y="1700808"/>
            <a:ext cx="821919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18" y="4005064"/>
            <a:ext cx="2152650" cy="16478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5217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Groups 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54932"/>
              </p:ext>
            </p:extLst>
          </p:nvPr>
        </p:nvGraphicFramePr>
        <p:xfrm>
          <a:off x="0" y="1628800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82" y="2204864"/>
            <a:ext cx="1152525" cy="11715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329259"/>
            <a:ext cx="1133475" cy="1066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3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36" y="515719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Forced sex</a:t>
            </a:r>
            <a:r>
              <a:rPr lang="en-US" altLang="en-US" sz="2800" kern="0" dirty="0" smtClean="0"/>
              <a:t>: rape, sex with no consent/agreement</a:t>
            </a:r>
            <a:endParaRPr lang="en-US" altLang="en-US" sz="2800" kern="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5" y="1916832"/>
            <a:ext cx="818833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61048"/>
            <a:ext cx="2238375" cy="1743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185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536" y="5445224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Practice religion</a:t>
            </a:r>
            <a:r>
              <a:rPr lang="en-US" altLang="en-US" sz="2800" kern="0" dirty="0" smtClean="0"/>
              <a:t>: go to church without violence</a:t>
            </a:r>
            <a:endParaRPr lang="en-US" altLang="en-US" sz="2800" kern="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916832"/>
            <a:ext cx="75819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53136"/>
            <a:ext cx="2016224" cy="12295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0141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8" y="1765826"/>
            <a:ext cx="738637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580112" y="2276872"/>
            <a:ext cx="2520280" cy="59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kern="0" dirty="0" smtClean="0">
                <a:solidFill>
                  <a:schemeClr val="accent6"/>
                </a:solidFill>
              </a:rPr>
              <a:t>No, never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3262"/>
            <a:ext cx="6417146" cy="25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SCIS_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8859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93496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Military Groups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546580"/>
              </p:ext>
            </p:extLst>
          </p:nvPr>
        </p:nvGraphicFramePr>
        <p:xfrm>
          <a:off x="467544" y="191683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56176" y="5085184"/>
            <a:ext cx="25298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Against the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government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37" y="4955410"/>
            <a:ext cx="2552700" cy="156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62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479715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Human rights: </a:t>
            </a:r>
            <a:r>
              <a:rPr lang="en-US" altLang="en-US" sz="2800" kern="0" dirty="0" smtClean="0"/>
              <a:t>rights that the government cannot deny – speech, justice, liberty, etc.</a:t>
            </a:r>
            <a:endParaRPr lang="en-US" altLang="en-US" sz="2800" kern="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9" y="1916832"/>
            <a:ext cx="768667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479715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Rebel, guerilla, insurgent: </a:t>
            </a:r>
            <a:r>
              <a:rPr lang="en-US" altLang="en-US" sz="2800" kern="0" dirty="0" smtClean="0"/>
              <a:t>military unit fighting against the government</a:t>
            </a:r>
            <a:endParaRPr lang="en-US" altLang="en-US" sz="2800" kern="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1" y="1988840"/>
            <a:ext cx="8601043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479715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Paramilitary, militia: </a:t>
            </a:r>
            <a:r>
              <a:rPr lang="en-US" altLang="en-US" sz="2800" kern="0" dirty="0" smtClean="0"/>
              <a:t>not part of the government’s military forces</a:t>
            </a:r>
            <a:endParaRPr lang="en-US" altLang="en-US" sz="2800" kern="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18451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551723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Vigilante: </a:t>
            </a:r>
            <a:r>
              <a:rPr lang="en-US" altLang="en-US" sz="2800" kern="0" dirty="0" smtClean="0"/>
              <a:t>not part of the government’s police force</a:t>
            </a:r>
            <a:endParaRPr lang="en-US" altLang="en-US" sz="2800" kern="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28252"/>
            <a:ext cx="7051712" cy="378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SCIS_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0762"/>
            <a:ext cx="6845903" cy="272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6300192" y="2420888"/>
            <a:ext cx="2520280" cy="59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No, never</a:t>
            </a:r>
          </a:p>
        </p:txBody>
      </p:sp>
      <p:pic>
        <p:nvPicPr>
          <p:cNvPr id="5" name="USCIS_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4869160"/>
            <a:ext cx="8933013" cy="18722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Detention center</a:t>
            </a:r>
          </a:p>
          <a:p>
            <a:r>
              <a:rPr lang="en-US" altLang="en-US" sz="2800" b="1" kern="0" dirty="0" smtClean="0"/>
              <a:t>Labor camp</a:t>
            </a:r>
            <a:endParaRPr lang="en-US" altLang="en-US" sz="2800" kern="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805929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664" y="4869160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A member: part of a group</a:t>
            </a:r>
          </a:p>
          <a:p>
            <a:r>
              <a:rPr lang="en-US" altLang="en-US" kern="0" dirty="0" smtClean="0"/>
              <a:t>Belong to: join the group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5811366" cy="428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" y="2337567"/>
            <a:ext cx="2974465" cy="152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5517232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Broken the law: </a:t>
            </a:r>
            <a:r>
              <a:rPr lang="en-US" altLang="en-US" sz="2800" kern="0" dirty="0" smtClean="0"/>
              <a:t>commit a crime</a:t>
            </a:r>
            <a:endParaRPr lang="en-US" altLang="en-US" sz="28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82918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7864"/>
            <a:ext cx="6768195" cy="190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7164288" y="2909455"/>
            <a:ext cx="2520280" cy="59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No, never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4221088"/>
            <a:ext cx="75247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SCIS_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1093"/>
            <a:ext cx="7098555" cy="338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5013176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Weapons</a:t>
            </a:r>
          </a:p>
          <a:p>
            <a:r>
              <a:rPr lang="en-US" altLang="en-US" sz="2800" b="1" kern="0" dirty="0" smtClean="0"/>
              <a:t>Military training</a:t>
            </a:r>
            <a:endParaRPr lang="en-US" altLang="en-US" sz="2800" kern="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44772"/>
            <a:ext cx="2640335" cy="1416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28" y="5191777"/>
            <a:ext cx="2431001" cy="15036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8147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45703"/>
            <a:ext cx="7496175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74540"/>
            <a:ext cx="4805337" cy="21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5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6228184" y="2780928"/>
            <a:ext cx="2520280" cy="59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chemeClr val="accent6"/>
                </a:solidFill>
              </a:rPr>
              <a:t>No, never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6382"/>
            <a:ext cx="5534025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SCIS_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719263"/>
            <a:ext cx="7591425" cy="341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475" y="5013176"/>
            <a:ext cx="9036496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Child soldiers: </a:t>
            </a:r>
            <a:r>
              <a:rPr lang="en-US" altLang="en-US" sz="2800" kern="0" dirty="0" smtClean="0"/>
              <a:t>under 15 years old</a:t>
            </a:r>
          </a:p>
          <a:p>
            <a:r>
              <a:rPr lang="en-US" altLang="en-US" sz="2800" b="1" kern="0" dirty="0" smtClean="0"/>
              <a:t>Conscript: </a:t>
            </a:r>
            <a:r>
              <a:rPr lang="en-US" altLang="en-US" sz="2800" kern="0" dirty="0" smtClean="0"/>
              <a:t>forced military service.</a:t>
            </a:r>
            <a:endParaRPr lang="en-US" altLang="en-US" sz="2800" kern="0" dirty="0"/>
          </a:p>
        </p:txBody>
      </p:sp>
      <p:pic>
        <p:nvPicPr>
          <p:cNvPr id="2" name="USCIS_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5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97708"/>
            <a:ext cx="8775260" cy="32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7164288" y="2909455"/>
            <a:ext cx="2520280" cy="59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No, never</a:t>
            </a:r>
          </a:p>
        </p:txBody>
      </p:sp>
      <p:pic>
        <p:nvPicPr>
          <p:cNvPr id="3" name="USCIS_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2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108" y="5367048"/>
            <a:ext cx="903649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An organization</a:t>
            </a:r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99529"/>
            <a:ext cx="6408712" cy="367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932040" y="2435002"/>
            <a:ext cx="3612333" cy="15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No, I don’t.</a:t>
            </a:r>
          </a:p>
          <a:p>
            <a:pPr marL="0" indent="0">
              <a:buNone/>
            </a:pPr>
            <a:endParaRPr lang="en-US" sz="2000" b="1" kern="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Yes, I belong to a church.</a:t>
            </a:r>
          </a:p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Yes, I belong to a golf club.</a:t>
            </a:r>
            <a:endParaRPr lang="en-US" sz="2000" kern="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50937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SCIS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665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59" y="1844824"/>
            <a:ext cx="797439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CIS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59" y="1772816"/>
            <a:ext cx="7534275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63" y="3645024"/>
            <a:ext cx="7477125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9872" y="5661247"/>
            <a:ext cx="9036496" cy="11967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kern="0" dirty="0" smtClean="0"/>
              <a:t>Totalitarian group (Nazis, ISIS, Al-</a:t>
            </a:r>
            <a:r>
              <a:rPr lang="en-US" altLang="en-US" sz="2800" kern="0" dirty="0" err="1" smtClean="0"/>
              <a:t>Shabab</a:t>
            </a:r>
            <a:r>
              <a:rPr lang="en-US" altLang="en-US" sz="2800" kern="0" dirty="0" smtClean="0"/>
              <a:t>)</a:t>
            </a:r>
            <a:endParaRPr lang="en-US" altLang="en-US" sz="28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0" y="2093999"/>
            <a:ext cx="973974" cy="10149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0" y="3908159"/>
            <a:ext cx="1100436" cy="11977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USCIS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3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USCIS 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5819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27562"/>
            <a:ext cx="1601808" cy="152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9872" y="5229200"/>
            <a:ext cx="90364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b="1" kern="0" dirty="0" smtClean="0"/>
              <a:t>Overthrow</a:t>
            </a:r>
            <a:r>
              <a:rPr lang="en-US" altLang="en-US" sz="2800" kern="0" dirty="0" smtClean="0"/>
              <a:t>: change the government with violence</a:t>
            </a:r>
            <a:endParaRPr lang="en-US" altLang="en-US" sz="2800" kern="0" dirty="0"/>
          </a:p>
        </p:txBody>
      </p:sp>
      <p:pic>
        <p:nvPicPr>
          <p:cNvPr id="2" name="USCIS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468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Sergei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664" y="5517232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kern="0" dirty="0" smtClean="0"/>
              <a:t>Compulsory: </a:t>
            </a:r>
            <a:r>
              <a:rPr lang="en-US" sz="2400" dirty="0" smtClean="0"/>
              <a:t>required, mandatory, obligatory, must do it,</a:t>
            </a:r>
            <a:r>
              <a:rPr lang="en-US" sz="2200" dirty="0" smtClean="0"/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zorunlu</a:t>
            </a:r>
            <a:endParaRPr lang="en-US" altLang="en-US" sz="2200" kern="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191375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64" y="4352512"/>
            <a:ext cx="4437112" cy="175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92" y="4177308"/>
            <a:ext cx="2359851" cy="149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ergei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10363</TotalTime>
  <Words>517</Words>
  <Application>Microsoft Office PowerPoint</Application>
  <PresentationFormat>On-screen Show (4:3)</PresentationFormat>
  <Paragraphs>123</Paragraphs>
  <Slides>36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Diseño predeterminado</vt:lpstr>
      <vt:lpstr>Ready for the Interview</vt:lpstr>
      <vt:lpstr>Groups </vt:lpstr>
      <vt:lpstr>Listen to Maria </vt:lpstr>
      <vt:lpstr>Maria’s Interview</vt:lpstr>
      <vt:lpstr>What Will YOU Say?</vt:lpstr>
      <vt:lpstr>Listen to the USCIS  Examiner</vt:lpstr>
      <vt:lpstr>Listen to the USCIS  Examiner</vt:lpstr>
      <vt:lpstr>Listen to the  USCIS Examiner</vt:lpstr>
      <vt:lpstr>Listen to Sergei</vt:lpstr>
      <vt:lpstr>Sergei’s Interview</vt:lpstr>
      <vt:lpstr>What Will YOU Say?</vt:lpstr>
      <vt:lpstr>Listen to the  USCIS Examiner</vt:lpstr>
      <vt:lpstr>Listen to the  USCIS Examiner</vt:lpstr>
      <vt:lpstr>What Will YOU Say?</vt:lpstr>
      <vt:lpstr>Listen to the  USCIS Examiner</vt:lpstr>
      <vt:lpstr>Human Rights &amp; War Crimes</vt:lpstr>
      <vt:lpstr>Listen to the  USCIS Examiner</vt:lpstr>
      <vt:lpstr>Listen to the  USCIS Examiner</vt:lpstr>
      <vt:lpstr>Listen to the  USCIS Examiner</vt:lpstr>
      <vt:lpstr>Listen to the  USCIS Examiner</vt:lpstr>
      <vt:lpstr>Listen to the  USCIS Examiner</vt:lpstr>
      <vt:lpstr>What Will YOU Say?</vt:lpstr>
      <vt:lpstr>Military Groups</vt:lpstr>
      <vt:lpstr>Listen to the  USCIS Examiner</vt:lpstr>
      <vt:lpstr>Listen to the  USCIS Examiner</vt:lpstr>
      <vt:lpstr>Listen to the  USCIS Examiner</vt:lpstr>
      <vt:lpstr>Listen to the  USCIS Examiner</vt:lpstr>
      <vt:lpstr>What Will YOU Say?</vt:lpstr>
      <vt:lpstr>Listen to the  USCIS Examiner</vt:lpstr>
      <vt:lpstr>Listen to the  USCIS Examiner</vt:lpstr>
      <vt:lpstr>What Will YOU Say?</vt:lpstr>
      <vt:lpstr>Listen to the  USCIS Examiner</vt:lpstr>
      <vt:lpstr>Listen to the  USCIS Examiner</vt:lpstr>
      <vt:lpstr>What Will YOU Say?</vt:lpstr>
      <vt:lpstr>Listen to the  USCIS Examiner</vt:lpstr>
      <vt:lpstr>What Will YOU Say?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McLin</cp:lastModifiedBy>
  <cp:revision>1098</cp:revision>
  <dcterms:created xsi:type="dcterms:W3CDTF">2010-05-23T14:28:12Z</dcterms:created>
  <dcterms:modified xsi:type="dcterms:W3CDTF">2019-12-06T21:53:52Z</dcterms:modified>
</cp:coreProperties>
</file>