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06" r:id="rId2"/>
    <p:sldId id="307" r:id="rId3"/>
    <p:sldId id="257" r:id="rId4"/>
    <p:sldId id="273" r:id="rId5"/>
    <p:sldId id="320" r:id="rId6"/>
    <p:sldId id="321" r:id="rId7"/>
    <p:sldId id="278" r:id="rId8"/>
    <p:sldId id="322" r:id="rId9"/>
    <p:sldId id="323" r:id="rId10"/>
    <p:sldId id="324" r:id="rId11"/>
    <p:sldId id="325" r:id="rId12"/>
    <p:sldId id="326" r:id="rId13"/>
    <p:sldId id="327" r:id="rId14"/>
    <p:sldId id="328" r:id="rId15"/>
    <p:sldId id="329" r:id="rId16"/>
    <p:sldId id="330" r:id="rId17"/>
    <p:sldId id="331" r:id="rId18"/>
    <p:sldId id="332" r:id="rId19"/>
    <p:sldId id="333" r:id="rId20"/>
    <p:sldId id="334" r:id="rId21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2C16"/>
    <a:srgbClr val="0C788E"/>
    <a:srgbClr val="006666"/>
    <a:srgbClr val="54381C"/>
    <a:srgbClr val="A50021"/>
    <a:srgbClr val="FFFFA3"/>
    <a:srgbClr val="FFB061"/>
    <a:srgbClr val="1C1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23" autoAdjust="0"/>
    <p:restoredTop sz="94652" autoAdjust="0"/>
  </p:normalViewPr>
  <p:slideViewPr>
    <p:cSldViewPr>
      <p:cViewPr varScale="1">
        <p:scale>
          <a:sx n="90" d="100"/>
          <a:sy n="90" d="100"/>
        </p:scale>
        <p:origin x="84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017B14-C2D9-426F-9F60-14505D471ABB}" type="datetimeFigureOut">
              <a:rPr lang="en-US" smtClean="0"/>
              <a:t>12/16/2019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43AD54-B896-4149-BC72-17321B15E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962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E4D7F3-CD95-4FD9-A00F-F8522B13F486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12565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07FEE7-C9C6-4D17-9376-7C657404686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545314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D21BB1-9788-4839-AAF0-0C81ABFC0ECE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575047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D35FE9-552B-493B-BA5B-2EB853F77E13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266310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E871E4-D666-4FD9-89DE-8D4787814E4F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764323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6DEF33-A1BB-4870-9347-FAFD82D712FB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80347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AFCF50-0AD5-4E4F-A9CB-902A26CB7994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861680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C7BF61-1654-489C-BB3D-2906A0E7D23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748065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497F3D-0AA9-4BD1-B889-C62CFB66A5D2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195477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B04DD1-CDE5-4A1A-8158-35C3EA9C7A11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414309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DC2954-7C39-40FC-9D27-B0D048B3F003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333003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56F3185-2652-4FC3-B899-24531352FEE6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5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15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15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5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15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15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15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15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8" name="Rectangle 150"/>
          <p:cNvSpPr>
            <a:spLocks noGrp="1" noChangeArrowheads="1"/>
          </p:cNvSpPr>
          <p:nvPr>
            <p:ph type="ctrTitle"/>
          </p:nvPr>
        </p:nvSpPr>
        <p:spPr>
          <a:xfrm>
            <a:off x="362428" y="2348880"/>
            <a:ext cx="8352606" cy="647700"/>
          </a:xfrm>
        </p:spPr>
        <p:txBody>
          <a:bodyPr/>
          <a:lstStyle/>
          <a:p>
            <a:pPr algn="l"/>
            <a:r>
              <a:rPr lang="es-UY" altLang="en-US" sz="3600" b="1" dirty="0" err="1" smtClean="0">
                <a:solidFill>
                  <a:schemeClr val="tx1"/>
                </a:solidFill>
              </a:rPr>
              <a:t>Ready</a:t>
            </a:r>
            <a:r>
              <a:rPr lang="es-UY" altLang="en-US" sz="3600" b="1" dirty="0" smtClean="0">
                <a:solidFill>
                  <a:schemeClr val="tx1"/>
                </a:solidFill>
              </a:rPr>
              <a:t> </a:t>
            </a:r>
            <a:r>
              <a:rPr lang="es-UY" altLang="en-US" sz="3600" b="1" dirty="0" err="1" smtClean="0">
                <a:solidFill>
                  <a:schemeClr val="tx1"/>
                </a:solidFill>
              </a:rPr>
              <a:t>for</a:t>
            </a:r>
            <a:r>
              <a:rPr lang="es-UY" altLang="en-US" sz="3600" b="1" dirty="0" smtClean="0">
                <a:solidFill>
                  <a:schemeClr val="tx1"/>
                </a:solidFill>
              </a:rPr>
              <a:t> </a:t>
            </a:r>
            <a:r>
              <a:rPr lang="es-UY" altLang="en-US" sz="3600" b="1" dirty="0" err="1" smtClean="0">
                <a:solidFill>
                  <a:schemeClr val="tx1"/>
                </a:solidFill>
              </a:rPr>
              <a:t>the</a:t>
            </a:r>
            <a:r>
              <a:rPr lang="es-UY" altLang="en-US" sz="3600" b="1" dirty="0" smtClean="0">
                <a:solidFill>
                  <a:schemeClr val="tx1"/>
                </a:solidFill>
              </a:rPr>
              <a:t> Interview</a:t>
            </a:r>
            <a:endParaRPr lang="es-ES" altLang="en-US" sz="3600" b="1" dirty="0">
              <a:solidFill>
                <a:schemeClr val="tx1"/>
              </a:solidFill>
            </a:endParaRPr>
          </a:p>
        </p:txBody>
      </p:sp>
      <p:sp>
        <p:nvSpPr>
          <p:cNvPr id="2217" name="Rectangle 169"/>
          <p:cNvSpPr>
            <a:spLocks noChangeArrowheads="1"/>
          </p:cNvSpPr>
          <p:nvPr/>
        </p:nvSpPr>
        <p:spPr bwMode="auto">
          <a:xfrm>
            <a:off x="378249" y="3068960"/>
            <a:ext cx="8425184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n-US" altLang="en-US" sz="2800" b="1" dirty="0" smtClean="0">
                <a:solidFill>
                  <a:schemeClr val="tx1"/>
                </a:solidFill>
              </a:rPr>
              <a:t>N-400 Part 12: Additional Information About You: Illegal Activities</a:t>
            </a:r>
          </a:p>
        </p:txBody>
      </p:sp>
      <p:pic>
        <p:nvPicPr>
          <p:cNvPr id="2218" name="Picture 1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-1"/>
            <a:ext cx="1907703" cy="10285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267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22920" y="260648"/>
            <a:ext cx="8229600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Listen to the USCIS </a:t>
            </a:r>
            <a:br>
              <a:rPr lang="en-US" altLang="en-US" b="1" dirty="0" smtClean="0">
                <a:solidFill>
                  <a:schemeClr val="bg1"/>
                </a:solidFill>
              </a:rPr>
            </a:br>
            <a:r>
              <a:rPr lang="en-US" altLang="en-US" b="1" dirty="0" smtClean="0">
                <a:solidFill>
                  <a:schemeClr val="bg1"/>
                </a:solidFill>
              </a:rPr>
              <a:t>Examiner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45224"/>
            <a:ext cx="75438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107" y="1437324"/>
            <a:ext cx="5705222" cy="4230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a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27368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668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0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What Will YOU Say?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Content Placeholder 4"/>
          <p:cNvSpPr txBox="1">
            <a:spLocks/>
          </p:cNvSpPr>
          <p:nvPr/>
        </p:nvSpPr>
        <p:spPr bwMode="auto">
          <a:xfrm>
            <a:off x="6300193" y="2735426"/>
            <a:ext cx="2592288" cy="837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kern="0" dirty="0" smtClean="0">
                <a:solidFill>
                  <a:schemeClr val="accent6"/>
                </a:solidFill>
              </a:rPr>
              <a:t>No, never</a:t>
            </a:r>
          </a:p>
          <a:p>
            <a:pPr marL="0" indent="0">
              <a:buNone/>
            </a:pPr>
            <a:endParaRPr lang="en-US" sz="2000" b="1" kern="0" dirty="0">
              <a:solidFill>
                <a:schemeClr val="accent6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43762"/>
            <a:ext cx="5701104" cy="2553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You_0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8384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305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22920" y="260648"/>
            <a:ext cx="8229600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Listen to the USCIS </a:t>
            </a:r>
            <a:br>
              <a:rPr lang="en-US" altLang="en-US" b="1" dirty="0" smtClean="0">
                <a:solidFill>
                  <a:schemeClr val="bg1"/>
                </a:solidFill>
              </a:rPr>
            </a:br>
            <a:r>
              <a:rPr lang="en-US" altLang="en-US" b="1" dirty="0" smtClean="0">
                <a:solidFill>
                  <a:schemeClr val="bg1"/>
                </a:solidFill>
              </a:rPr>
              <a:t>Examiner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" y="1628800"/>
            <a:ext cx="7600950" cy="5086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ad_0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67675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7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0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What Will YOU Say?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Content Placeholder 4"/>
          <p:cNvSpPr txBox="1">
            <a:spLocks/>
          </p:cNvSpPr>
          <p:nvPr/>
        </p:nvSpPr>
        <p:spPr bwMode="auto">
          <a:xfrm>
            <a:off x="6300193" y="2735426"/>
            <a:ext cx="2592288" cy="837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kern="0" dirty="0" smtClean="0">
                <a:solidFill>
                  <a:schemeClr val="accent6"/>
                </a:solidFill>
              </a:rPr>
              <a:t>No, never</a:t>
            </a:r>
          </a:p>
          <a:p>
            <a:pPr marL="0" indent="0">
              <a:buNone/>
            </a:pPr>
            <a:endParaRPr lang="en-US" sz="2000" b="1" kern="0" dirty="0">
              <a:solidFill>
                <a:schemeClr val="accent6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1650"/>
            <a:ext cx="5953125" cy="3314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59" y="5373216"/>
            <a:ext cx="75152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You-0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00392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835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22920" y="260648"/>
            <a:ext cx="8229600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Listen to the USCIS </a:t>
            </a:r>
            <a:br>
              <a:rPr lang="en-US" altLang="en-US" b="1" dirty="0" smtClean="0">
                <a:solidFill>
                  <a:schemeClr val="bg1"/>
                </a:solidFill>
              </a:rPr>
            </a:br>
            <a:r>
              <a:rPr lang="en-US" altLang="en-US" b="1" dirty="0" smtClean="0">
                <a:solidFill>
                  <a:schemeClr val="bg1"/>
                </a:solidFill>
              </a:rPr>
              <a:t>Examiner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87408"/>
            <a:ext cx="7648575" cy="2333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89108" y="5367048"/>
            <a:ext cx="9036496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altLang="en-US" sz="3600" b="1" kern="0" dirty="0" smtClean="0">
                <a:solidFill>
                  <a:schemeClr val="accent6"/>
                </a:solidFill>
              </a:rPr>
              <a:t>Key Vocab:</a:t>
            </a:r>
          </a:p>
          <a:p>
            <a:r>
              <a:rPr lang="en-US" altLang="en-US" b="1" kern="0" dirty="0" smtClean="0"/>
              <a:t>False, mislead, lie</a:t>
            </a:r>
            <a:r>
              <a:rPr lang="en-US" altLang="en-US" kern="0" dirty="0" smtClean="0"/>
              <a:t>: not true</a:t>
            </a:r>
            <a:endParaRPr lang="en-US" altLang="en-US" kern="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481004"/>
            <a:ext cx="1762125" cy="180975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bori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88127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092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32856"/>
            <a:ext cx="7572375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What Will YOU Say?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Content Placeholder 4"/>
          <p:cNvSpPr txBox="1">
            <a:spLocks/>
          </p:cNvSpPr>
          <p:nvPr/>
        </p:nvSpPr>
        <p:spPr bwMode="auto">
          <a:xfrm>
            <a:off x="5724128" y="2708920"/>
            <a:ext cx="2592288" cy="837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kern="0" dirty="0" smtClean="0">
                <a:solidFill>
                  <a:schemeClr val="accent6"/>
                </a:solidFill>
              </a:rPr>
              <a:t>No, never</a:t>
            </a:r>
          </a:p>
          <a:p>
            <a:pPr marL="0" indent="0">
              <a:buNone/>
            </a:pPr>
            <a:endParaRPr lang="en-US" sz="2000" b="1" kern="0" dirty="0">
              <a:solidFill>
                <a:schemeClr val="accent6"/>
              </a:solidFill>
            </a:endParaRPr>
          </a:p>
        </p:txBody>
      </p:sp>
      <p:pic>
        <p:nvPicPr>
          <p:cNvPr id="3" name="You_0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1927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188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22920" y="260648"/>
            <a:ext cx="8229600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Listen to the USCIS </a:t>
            </a:r>
            <a:br>
              <a:rPr lang="en-US" altLang="en-US" b="1" dirty="0" smtClean="0">
                <a:solidFill>
                  <a:schemeClr val="bg1"/>
                </a:solidFill>
              </a:rPr>
            </a:br>
            <a:r>
              <a:rPr lang="en-US" altLang="en-US" b="1" dirty="0" smtClean="0">
                <a:solidFill>
                  <a:schemeClr val="bg1"/>
                </a:solidFill>
              </a:rPr>
              <a:t>Examiner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844824"/>
            <a:ext cx="6300614" cy="4809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Juli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84658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567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22920" y="260648"/>
            <a:ext cx="8229600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Listen to the USCIS </a:t>
            </a:r>
            <a:br>
              <a:rPr lang="en-US" altLang="en-US" b="1" dirty="0" smtClean="0">
                <a:solidFill>
                  <a:schemeClr val="bg1"/>
                </a:solidFill>
              </a:rPr>
            </a:br>
            <a:r>
              <a:rPr lang="en-US" altLang="en-US" b="1" dirty="0" smtClean="0">
                <a:solidFill>
                  <a:schemeClr val="bg1"/>
                </a:solidFill>
              </a:rPr>
              <a:t>Examiner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16832"/>
            <a:ext cx="7553325" cy="2495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au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75721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74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72" y="2199027"/>
            <a:ext cx="6920188" cy="1950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What Will YOU Say?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Content Placeholder 4"/>
          <p:cNvSpPr txBox="1">
            <a:spLocks/>
          </p:cNvSpPr>
          <p:nvPr/>
        </p:nvSpPr>
        <p:spPr bwMode="auto">
          <a:xfrm>
            <a:off x="5076056" y="2339128"/>
            <a:ext cx="2592288" cy="837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kern="0" dirty="0" smtClean="0">
                <a:solidFill>
                  <a:schemeClr val="accent6"/>
                </a:solidFill>
              </a:rPr>
              <a:t>No, never</a:t>
            </a:r>
          </a:p>
          <a:p>
            <a:pPr marL="0" indent="0">
              <a:buNone/>
            </a:pPr>
            <a:endParaRPr lang="en-US" sz="2000" b="1" kern="0" dirty="0">
              <a:solidFill>
                <a:schemeClr val="accent6"/>
              </a:solidFill>
            </a:endParaRPr>
          </a:p>
        </p:txBody>
      </p:sp>
      <p:pic>
        <p:nvPicPr>
          <p:cNvPr id="3" name="You_0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536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22920" y="260648"/>
            <a:ext cx="8229600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Listen to the USCIS </a:t>
            </a:r>
            <a:br>
              <a:rPr lang="en-US" altLang="en-US" b="1" dirty="0" smtClean="0">
                <a:solidFill>
                  <a:schemeClr val="bg1"/>
                </a:solidFill>
              </a:rPr>
            </a:br>
            <a:r>
              <a:rPr lang="en-US" altLang="en-US" b="1" dirty="0" smtClean="0">
                <a:solidFill>
                  <a:schemeClr val="bg1"/>
                </a:solidFill>
              </a:rPr>
              <a:t>Examiner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820952"/>
            <a:ext cx="6536779" cy="3530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693" y="5472552"/>
            <a:ext cx="5760640" cy="1135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341" y="4149080"/>
            <a:ext cx="1621712" cy="208823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SS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22670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154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9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22920" y="260648"/>
            <a:ext cx="8229600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Listen to the USCIS </a:t>
            </a:r>
            <a:br>
              <a:rPr lang="en-US" altLang="en-US" b="1" dirty="0" smtClean="0">
                <a:solidFill>
                  <a:schemeClr val="bg1"/>
                </a:solidFill>
              </a:rPr>
            </a:br>
            <a:r>
              <a:rPr lang="en-US" altLang="en-US" b="1" dirty="0" smtClean="0">
                <a:solidFill>
                  <a:schemeClr val="bg1"/>
                </a:solidFill>
              </a:rPr>
              <a:t>Examiner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72816"/>
            <a:ext cx="6626117" cy="4107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UCSIS-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12997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393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8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00807"/>
            <a:ext cx="6617741" cy="48394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What Will YOU Say?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610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22920" y="260648"/>
            <a:ext cx="8229600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Listen to Ahmed 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3664" y="4653136"/>
            <a:ext cx="9144000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altLang="en-US" sz="3600" b="1" kern="0" dirty="0" smtClean="0">
                <a:solidFill>
                  <a:schemeClr val="accent6"/>
                </a:solidFill>
              </a:rPr>
              <a:t>Key Vocab:</a:t>
            </a:r>
          </a:p>
          <a:p>
            <a:r>
              <a:rPr lang="en-US" altLang="en-US" sz="2400" b="1" kern="0" dirty="0" smtClean="0"/>
              <a:t>Arrested</a:t>
            </a:r>
            <a:r>
              <a:rPr lang="en-US" altLang="en-US" sz="2400" kern="0" dirty="0" smtClean="0"/>
              <a:t>: stopped by the police.</a:t>
            </a:r>
          </a:p>
          <a:p>
            <a:r>
              <a:rPr lang="en-US" altLang="en-US" sz="2400" b="1" kern="0" dirty="0" smtClean="0"/>
              <a:t>Assault</a:t>
            </a:r>
            <a:r>
              <a:rPr lang="en-US" altLang="en-US" sz="2400" kern="0" dirty="0" smtClean="0"/>
              <a:t>: hit someone</a:t>
            </a:r>
          </a:p>
          <a:p>
            <a:r>
              <a:rPr lang="en-US" altLang="en-US" sz="2400" b="1" kern="0" dirty="0" smtClean="0"/>
              <a:t>Parole</a:t>
            </a:r>
            <a:r>
              <a:rPr lang="en-US" altLang="en-US" sz="2400" kern="0" dirty="0" smtClean="0"/>
              <a:t>: not jail, but report to police regularly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89" y="1628800"/>
            <a:ext cx="7677150" cy="3105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013176"/>
            <a:ext cx="1359463" cy="146735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admed_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29439" y="33265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971" y="1728517"/>
            <a:ext cx="6611888" cy="4198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22920" y="260648"/>
            <a:ext cx="8229600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Ahmed’s Interview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108" y="5367048"/>
            <a:ext cx="9036496" cy="1872208"/>
          </a:xfrm>
        </p:spPr>
        <p:txBody>
          <a:bodyPr/>
          <a:lstStyle/>
          <a:p>
            <a:r>
              <a:rPr lang="en-US" altLang="en-US" sz="3600" b="1" dirty="0" smtClean="0">
                <a:solidFill>
                  <a:schemeClr val="accent6"/>
                </a:solidFill>
              </a:rPr>
              <a:t>Key Vocab:</a:t>
            </a:r>
          </a:p>
          <a:p>
            <a:r>
              <a:rPr lang="en-US" altLang="en-US" dirty="0" smtClean="0"/>
              <a:t>Committed a crime</a:t>
            </a:r>
            <a:endParaRPr lang="en-US" altLang="en-US" dirty="0"/>
          </a:p>
        </p:txBody>
      </p:sp>
      <p:pic>
        <p:nvPicPr>
          <p:cNvPr id="2" name="Ahmed_0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4259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82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6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22920" y="260648"/>
            <a:ext cx="8229600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Listen to Maria 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3664" y="4653136"/>
            <a:ext cx="9144000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altLang="en-US" sz="3600" b="1" kern="0" dirty="0" smtClean="0">
                <a:solidFill>
                  <a:schemeClr val="accent6"/>
                </a:solidFill>
              </a:rPr>
              <a:t>Key Vocab:</a:t>
            </a:r>
          </a:p>
          <a:p>
            <a:r>
              <a:rPr lang="en-US" altLang="en-US" sz="2400" b="1" kern="0" dirty="0" smtClean="0"/>
              <a:t>A fine:</a:t>
            </a:r>
            <a:r>
              <a:rPr lang="en-US" altLang="en-US" sz="2400" kern="0" dirty="0" smtClean="0"/>
              <a:t> $ as punishment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58" y="1772816"/>
            <a:ext cx="7696200" cy="2371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158" y="4501554"/>
            <a:ext cx="2031078" cy="180776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264" y="1772816"/>
            <a:ext cx="2438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562474"/>
            <a:ext cx="2581275" cy="168592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Maria_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2400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903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Maria’s Interview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00808"/>
            <a:ext cx="6726560" cy="3553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89108" y="5367048"/>
            <a:ext cx="9036496" cy="1872208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altLang="en-US" sz="3600" b="1" kern="0" dirty="0" smtClean="0">
                <a:solidFill>
                  <a:schemeClr val="accent6"/>
                </a:solidFill>
              </a:rPr>
              <a:t>Key Vocab:</a:t>
            </a:r>
          </a:p>
          <a:p>
            <a:r>
              <a:rPr lang="en-US" altLang="en-US" kern="0" dirty="0" smtClean="0"/>
              <a:t>Court, judge</a:t>
            </a:r>
            <a:endParaRPr lang="en-US" altLang="en-US" kern="0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5036010"/>
            <a:ext cx="2080563" cy="1501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5013176"/>
            <a:ext cx="252412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Maria_0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69424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527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What Will YOU Say?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Content Placeholder 4"/>
          <p:cNvSpPr txBox="1">
            <a:spLocks/>
          </p:cNvSpPr>
          <p:nvPr/>
        </p:nvSpPr>
        <p:spPr bwMode="auto">
          <a:xfrm>
            <a:off x="4932040" y="2435002"/>
            <a:ext cx="3612333" cy="157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kern="0" dirty="0" smtClean="0">
                <a:solidFill>
                  <a:schemeClr val="accent6"/>
                </a:solidFill>
              </a:rPr>
              <a:t>No, never</a:t>
            </a:r>
          </a:p>
          <a:p>
            <a:pPr marL="0" indent="0">
              <a:buNone/>
            </a:pPr>
            <a:endParaRPr lang="en-US" sz="2000" b="1" kern="0" dirty="0">
              <a:solidFill>
                <a:schemeClr val="accent6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533"/>
            <a:ext cx="4257675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89108" y="5367048"/>
            <a:ext cx="9036496" cy="1872208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altLang="en-US" sz="3600" b="1" kern="0" smtClean="0">
                <a:solidFill>
                  <a:schemeClr val="accent6"/>
                </a:solidFill>
              </a:rPr>
              <a:t>Key Vocab:</a:t>
            </a:r>
          </a:p>
          <a:p>
            <a:r>
              <a:rPr lang="en-US" altLang="en-US" kern="0" smtClean="0"/>
              <a:t>Crime, arrested, convicted, parole, jail</a:t>
            </a:r>
            <a:endParaRPr lang="en-US" altLang="en-US" kern="0" dirty="0"/>
          </a:p>
        </p:txBody>
      </p:sp>
      <p:pic>
        <p:nvPicPr>
          <p:cNvPr id="3" name="You_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8384" y="188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628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90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22920" y="260648"/>
            <a:ext cx="8229600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Listen to the USCIS </a:t>
            </a:r>
            <a:br>
              <a:rPr lang="en-US" altLang="en-US" b="1" dirty="0" smtClean="0">
                <a:solidFill>
                  <a:schemeClr val="bg1"/>
                </a:solidFill>
              </a:rPr>
            </a:br>
            <a:r>
              <a:rPr lang="en-US" altLang="en-US" b="1" dirty="0" smtClean="0">
                <a:solidFill>
                  <a:schemeClr val="bg1"/>
                </a:solidFill>
              </a:rPr>
              <a:t>Examiner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14" y="1628800"/>
            <a:ext cx="7543800" cy="4743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llega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400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54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What Will YOU Say?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Content Placeholder 4"/>
          <p:cNvSpPr txBox="1">
            <a:spLocks/>
          </p:cNvSpPr>
          <p:nvPr/>
        </p:nvSpPr>
        <p:spPr bwMode="auto">
          <a:xfrm>
            <a:off x="5724128" y="2276872"/>
            <a:ext cx="3612333" cy="157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kern="0" dirty="0" smtClean="0">
                <a:solidFill>
                  <a:schemeClr val="accent6"/>
                </a:solidFill>
              </a:rPr>
              <a:t>No, never</a:t>
            </a:r>
          </a:p>
          <a:p>
            <a:pPr marL="0" indent="0">
              <a:buNone/>
            </a:pPr>
            <a:endParaRPr lang="en-US" sz="2000" b="1" kern="0" dirty="0">
              <a:solidFill>
                <a:schemeClr val="accent6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24025"/>
            <a:ext cx="4981575" cy="3409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You_0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392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22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10424</TotalTime>
  <Words>178</Words>
  <Application>Microsoft Office PowerPoint</Application>
  <PresentationFormat>On-screen Show (4:3)</PresentationFormat>
  <Paragraphs>41</Paragraphs>
  <Slides>20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Diseño predeterminado</vt:lpstr>
      <vt:lpstr>Ready for the Interview</vt:lpstr>
      <vt:lpstr>Listen to the USCIS  Examiner</vt:lpstr>
      <vt:lpstr>Listen to Ahmed </vt:lpstr>
      <vt:lpstr>Ahmed’s Interview</vt:lpstr>
      <vt:lpstr>Listen to Maria </vt:lpstr>
      <vt:lpstr>Maria’s Interview</vt:lpstr>
      <vt:lpstr>What Will YOU Say?</vt:lpstr>
      <vt:lpstr>Listen to the USCIS  Examiner</vt:lpstr>
      <vt:lpstr>What Will YOU Say?</vt:lpstr>
      <vt:lpstr>Listen to the USCIS  Examiner</vt:lpstr>
      <vt:lpstr>What Will YOU Say?</vt:lpstr>
      <vt:lpstr>Listen to the USCIS  Examiner</vt:lpstr>
      <vt:lpstr>What Will YOU Say?</vt:lpstr>
      <vt:lpstr>Listen to the USCIS  Examiner</vt:lpstr>
      <vt:lpstr>What Will YOU Say?</vt:lpstr>
      <vt:lpstr>Listen to the USCIS  Examiner</vt:lpstr>
      <vt:lpstr>Listen to the USCIS  Examiner</vt:lpstr>
      <vt:lpstr>What Will YOU Say?</vt:lpstr>
      <vt:lpstr>Listen to the USCIS  Examiner</vt:lpstr>
      <vt:lpstr>What Will YOU Say?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alison McLin</cp:lastModifiedBy>
  <cp:revision>1117</cp:revision>
  <dcterms:created xsi:type="dcterms:W3CDTF">2010-05-23T14:28:12Z</dcterms:created>
  <dcterms:modified xsi:type="dcterms:W3CDTF">2019-12-16T17:06:37Z</dcterms:modified>
</cp:coreProperties>
</file>