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6" r:id="rId2"/>
    <p:sldId id="257" r:id="rId3"/>
    <p:sldId id="341" r:id="rId4"/>
    <p:sldId id="335" r:id="rId5"/>
    <p:sldId id="273" r:id="rId6"/>
    <p:sldId id="336" r:id="rId7"/>
    <p:sldId id="337" r:id="rId8"/>
    <p:sldId id="338" r:id="rId9"/>
    <p:sldId id="339" r:id="rId10"/>
    <p:sldId id="340" r:id="rId11"/>
    <p:sldId id="334" r:id="rId1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90" d="100"/>
          <a:sy n="90" d="100"/>
        </p:scale>
        <p:origin x="8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17B14-C2D9-426F-9F60-14505D471ABB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AD54-B896-4149-BC72-17321B15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13: The Oath’s Requirements</a:t>
            </a: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3109877" y="1931741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Susan’s Interview</a:t>
            </a:r>
            <a:endParaRPr lang="en-US" altLang="en-US" sz="14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7066"/>
            <a:ext cx="6768752" cy="65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712550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You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4168" y="3040214"/>
            <a:ext cx="32127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</a:rPr>
              <a:t>Yes I do!!</a:t>
            </a:r>
          </a:p>
          <a:p>
            <a:r>
              <a:rPr lang="en-US" sz="3200" b="1" dirty="0" smtClean="0">
                <a:solidFill>
                  <a:schemeClr val="accent6"/>
                </a:solidFill>
              </a:rPr>
              <a:t>I promise to be </a:t>
            </a:r>
          </a:p>
          <a:p>
            <a:r>
              <a:rPr lang="en-US" sz="3200" b="1" dirty="0" smtClean="0">
                <a:solidFill>
                  <a:schemeClr val="accent6"/>
                </a:solidFill>
              </a:rPr>
              <a:t>loyal to the US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9" y="1772816"/>
            <a:ext cx="8515350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93096"/>
            <a:ext cx="75628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1_m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What About You?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5" y="2557463"/>
            <a:ext cx="8062043" cy="20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1_What about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072" y="2708920"/>
            <a:ext cx="214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</a:rPr>
              <a:t>Yes I do!!!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3075756" y="2003748"/>
            <a:ext cx="8229600" cy="1143000"/>
          </a:xfrm>
        </p:spPr>
        <p:txBody>
          <a:bodyPr/>
          <a:lstStyle/>
          <a:p>
            <a:pPr algn="l"/>
            <a:r>
              <a:rPr lang="en-US" altLang="en-US" sz="4000" b="1" dirty="0" smtClean="0">
                <a:solidFill>
                  <a:schemeClr val="tx1"/>
                </a:solidFill>
              </a:rPr>
              <a:t>Listen to </a:t>
            </a:r>
            <a:br>
              <a:rPr lang="en-US" altLang="en-US" sz="4000" b="1" dirty="0" smtClean="0">
                <a:solidFill>
                  <a:schemeClr val="tx1"/>
                </a:solidFill>
              </a:rPr>
            </a:br>
            <a:r>
              <a:rPr lang="en-US" altLang="en-US" sz="4000" b="1" dirty="0" smtClean="0">
                <a:solidFill>
                  <a:schemeClr val="tx1"/>
                </a:solidFill>
              </a:rPr>
              <a:t>the USCIS Examiner</a:t>
            </a:r>
            <a:endParaRPr lang="en-US" altLang="en-US" sz="4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624"/>
            <a:ext cx="5318503" cy="68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1_oa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1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772816"/>
            <a:ext cx="7724775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013176"/>
            <a:ext cx="6153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i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478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1" y="1988840"/>
            <a:ext cx="7248525" cy="370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356871" cy="482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05025"/>
            <a:ext cx="7239000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Susan: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Religious Exemptions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81925" cy="30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77358"/>
            <a:ext cx="5832648" cy="20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10472</TotalTime>
  <Words>57</Words>
  <Application>Microsoft Office PowerPoint</Application>
  <PresentationFormat>On-screen Show (4:3)</PresentationFormat>
  <Paragraphs>16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Diseño predeterminado</vt:lpstr>
      <vt:lpstr>Ready for the Interview</vt:lpstr>
      <vt:lpstr>Listen to Maria</vt:lpstr>
      <vt:lpstr>What About You?</vt:lpstr>
      <vt:lpstr>Listen to  the USCIS Examiner</vt:lpstr>
      <vt:lpstr>Listen to Hai</vt:lpstr>
      <vt:lpstr>Hai’s Interview</vt:lpstr>
      <vt:lpstr>Listen to Maria</vt:lpstr>
      <vt:lpstr>Maria’s Interview</vt:lpstr>
      <vt:lpstr>Listen to Susan: Religious Exemptions</vt:lpstr>
      <vt:lpstr>Susan’s Interview</vt:lpstr>
      <vt:lpstr>What Will YOU Say?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McLin</cp:lastModifiedBy>
  <cp:revision>1125</cp:revision>
  <dcterms:created xsi:type="dcterms:W3CDTF">2010-05-23T14:28:12Z</dcterms:created>
  <dcterms:modified xsi:type="dcterms:W3CDTF">2019-12-16T18:58:48Z</dcterms:modified>
</cp:coreProperties>
</file>