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103" d="100"/>
          <a:sy n="103" d="100"/>
        </p:scale>
        <p:origin x="-3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17B14-C2D9-426F-9F60-14505D471ABB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AD54-B896-4149-BC72-17321B15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12: Additional Information About You: Civic Responsibility</a:t>
            </a: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Claim to be a </a:t>
            </a:r>
            <a:r>
              <a:rPr lang="en-US" altLang="en-US" b="1" dirty="0" smtClean="0">
                <a:solidFill>
                  <a:schemeClr val="bg1"/>
                </a:solidFill>
              </a:rPr>
              <a:t/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Nonresident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9804" y="4581128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Nonresident: </a:t>
            </a:r>
            <a:r>
              <a:rPr lang="en-US" altLang="en-US" kern="0" dirty="0" smtClean="0"/>
              <a:t>does </a:t>
            </a:r>
            <a:r>
              <a:rPr lang="en-US" altLang="en-US" kern="0" dirty="0" smtClean="0"/>
              <a:t>not live in the US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76485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3327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1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What About you?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93" y="1700808"/>
            <a:ext cx="6200775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43188"/>
            <a:ext cx="7090118" cy="249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372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6629400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19775"/>
            <a:ext cx="48577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Hai’s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6042819" cy="514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0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021" y="260648"/>
            <a:ext cx="7488832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9804" y="4985792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pPr lvl="1"/>
            <a:r>
              <a:rPr lang="en-US" altLang="en-US" b="1" kern="0" dirty="0" smtClean="0"/>
              <a:t>The past: before, not now</a:t>
            </a:r>
            <a:endParaRPr lang="en-US" altLang="en-US" b="1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638925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Claim to Be a US Citizen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5842" y="4725144"/>
            <a:ext cx="702045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Claim: to lie, to say you are something but you are not.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52475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37112"/>
            <a:ext cx="1762125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318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2432" y="188640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Registering to Vote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9804" y="4985792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Register to vote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766762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7112"/>
            <a:ext cx="2952750" cy="1733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CIS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540060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4764" y="26064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What About you?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154086"/>
            <a:ext cx="75438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2204864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No, never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pic>
        <p:nvPicPr>
          <p:cNvPr id="3" name="USCIS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Title of Nobility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9804" y="4581128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Title of nobility</a:t>
            </a:r>
            <a:endParaRPr lang="en-US" altLang="en-US" kern="0" dirty="0" smtClean="0"/>
          </a:p>
          <a:p>
            <a:r>
              <a:rPr lang="en-US" altLang="en-US" kern="0" dirty="0" smtClean="0"/>
              <a:t>Get rid of: lose, drop, eliminate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5" y="2060848"/>
            <a:ext cx="75819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37112"/>
            <a:ext cx="2090936" cy="18295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USCIS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9177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Mentally Ill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512" y="4283751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Mentally ill.</a:t>
            </a:r>
          </a:p>
          <a:p>
            <a:r>
              <a:rPr lang="en-US" altLang="en-US" kern="0" dirty="0" smtClean="0"/>
              <a:t>Legally </a:t>
            </a:r>
            <a:r>
              <a:rPr lang="en-US" altLang="en-US" kern="0" dirty="0" smtClean="0"/>
              <a:t>incompetent: court appoints a guardian to make legal decisions</a:t>
            </a:r>
            <a:endParaRPr lang="en-US" altLang="en-US" kern="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7" y="1772816"/>
            <a:ext cx="7600950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33056"/>
            <a:ext cx="1677363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5345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2432" y="26064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What About you?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696277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4581128"/>
            <a:ext cx="75152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2204863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No, never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pic>
        <p:nvPicPr>
          <p:cNvPr id="2" name="USCIS_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132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8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236" y="260648"/>
            <a:ext cx="7139136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Failure to Pay Taxes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9804" y="4581128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Fail to pay taxes: </a:t>
            </a:r>
            <a:r>
              <a:rPr lang="en-US" altLang="en-US" kern="0" dirty="0" smtClean="0"/>
              <a:t>did not </a:t>
            </a:r>
            <a:r>
              <a:rPr lang="en-US" altLang="en-US" kern="0" dirty="0" smtClean="0"/>
              <a:t>pay </a:t>
            </a:r>
            <a:r>
              <a:rPr lang="en-US" altLang="en-US" kern="0" dirty="0" smtClean="0"/>
              <a:t>taxes</a:t>
            </a:r>
          </a:p>
          <a:p>
            <a:r>
              <a:rPr lang="en-US" altLang="en-US" kern="0" dirty="0" smtClean="0"/>
              <a:t>Owe money: must pay money</a:t>
            </a:r>
            <a:endParaRPr lang="en-US" altLang="en-US" kern="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6" y="1844824"/>
            <a:ext cx="767715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10158</TotalTime>
  <Words>160</Words>
  <Application>Microsoft Office PowerPoint</Application>
  <PresentationFormat>On-screen Show (4:3)</PresentationFormat>
  <Paragraphs>33</Paragraphs>
  <Slides>13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Diseño predeterminado</vt:lpstr>
      <vt:lpstr>Ready for the Interview</vt:lpstr>
      <vt:lpstr>Listen to the USCIS Examiner</vt:lpstr>
      <vt:lpstr>Claim to Be a US Citizen</vt:lpstr>
      <vt:lpstr>Registering to Vote</vt:lpstr>
      <vt:lpstr>What About you?</vt:lpstr>
      <vt:lpstr>Title of Nobility</vt:lpstr>
      <vt:lpstr>Mentally Ill</vt:lpstr>
      <vt:lpstr>What About you?</vt:lpstr>
      <vt:lpstr>Failure to Pay Taxes</vt:lpstr>
      <vt:lpstr>Claim to be a  Nonresident</vt:lpstr>
      <vt:lpstr>What About you?</vt:lpstr>
      <vt:lpstr>Listen to Hai</vt:lpstr>
      <vt:lpstr>Hai’s Interview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 Lin</cp:lastModifiedBy>
  <cp:revision>1048</cp:revision>
  <dcterms:created xsi:type="dcterms:W3CDTF">2010-05-23T14:28:12Z</dcterms:created>
  <dcterms:modified xsi:type="dcterms:W3CDTF">2018-04-02T18:11:14Z</dcterms:modified>
</cp:coreProperties>
</file>