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"/>
  </p:notesMasterIdLst>
  <p:sldIdLst>
    <p:sldId id="256" r:id="rId2"/>
    <p:sldId id="26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D9E15B-4191-451D-B6A1-0B466C33A1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280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5094B5-63F3-467C-8B72-87C9B28F547B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Printable activities and powerpoints for reading and dictation can be found on  http://USCitizenshipTeachers.org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6 w 1722"/>
                <a:gd name="T1" fmla="*/ 58 h 66"/>
                <a:gd name="T2" fmla="*/ 1706 w 1722"/>
                <a:gd name="T3" fmla="*/ 52 h 66"/>
                <a:gd name="T4" fmla="*/ 0 w 1722"/>
                <a:gd name="T5" fmla="*/ 0 h 66"/>
                <a:gd name="T6" fmla="*/ 0 w 1722"/>
                <a:gd name="T7" fmla="*/ 40 h 66"/>
                <a:gd name="T8" fmla="*/ 1706 w 1722"/>
                <a:gd name="T9" fmla="*/ 58 h 66"/>
                <a:gd name="T10" fmla="*/ 1706 w 1722"/>
                <a:gd name="T11" fmla="*/ 58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7 w 975"/>
                <a:gd name="T1" fmla="*/ 48 h 101"/>
                <a:gd name="T2" fmla="*/ 967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7 w 975"/>
                <a:gd name="T9" fmla="*/ 48 h 101"/>
                <a:gd name="T10" fmla="*/ 967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5 w 2141"/>
                <a:gd name="T7" fmla="*/ 0 h 198"/>
                <a:gd name="T8" fmla="*/ 212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8 w 2517"/>
                <a:gd name="T1" fmla="*/ 276 h 276"/>
                <a:gd name="T2" fmla="*/ 2493 w 2517"/>
                <a:gd name="T3" fmla="*/ 204 h 276"/>
                <a:gd name="T4" fmla="*/ 2236 w 2517"/>
                <a:gd name="T5" fmla="*/ 0 h 276"/>
                <a:gd name="T6" fmla="*/ 0 w 2517"/>
                <a:gd name="T7" fmla="*/ 276 h 276"/>
                <a:gd name="T8" fmla="*/ 2158 w 2517"/>
                <a:gd name="T9" fmla="*/ 276 h 276"/>
                <a:gd name="T10" fmla="*/ 2158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1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1 w 729"/>
                <a:gd name="T7" fmla="*/ 240 h 240"/>
                <a:gd name="T8" fmla="*/ 721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1 w 729"/>
                <a:gd name="T1" fmla="*/ 318 h 318"/>
                <a:gd name="T2" fmla="*/ 721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1 w 729"/>
                <a:gd name="T9" fmla="*/ 318 h 318"/>
                <a:gd name="T10" fmla="*/ 721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4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45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6B07D-8BBD-436F-987D-F677339AEA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60387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922A8-C52D-49E3-BB4F-5524A284B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093780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54A64-8AE7-474D-8938-CD174A32A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829989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E0223-9F98-4E2A-AF26-E52DAE965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290296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EDA7-CDDD-4FD0-A09E-413C28DF9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939279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71A00-E7F7-4B1D-AAEB-5E17D71E5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213851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18DFA-5E68-4C3C-83A1-24AB3F872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517072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ED058-435B-4062-B67F-781D18F648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77783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D7780-D0B9-4468-A205-4847CB3C2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977357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D54AA-A1F7-425A-A303-19587B4AE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336061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A79A7-974F-4B6B-8A84-5615F20FA5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416344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6 w 1722"/>
                <a:gd name="T1" fmla="*/ 58 h 66"/>
                <a:gd name="T2" fmla="*/ 1706 w 1722"/>
                <a:gd name="T3" fmla="*/ 52 h 66"/>
                <a:gd name="T4" fmla="*/ 0 w 1722"/>
                <a:gd name="T5" fmla="*/ 0 h 66"/>
                <a:gd name="T6" fmla="*/ 0 w 1722"/>
                <a:gd name="T7" fmla="*/ 40 h 66"/>
                <a:gd name="T8" fmla="*/ 1706 w 1722"/>
                <a:gd name="T9" fmla="*/ 58 h 66"/>
                <a:gd name="T10" fmla="*/ 1706 w 1722"/>
                <a:gd name="T11" fmla="*/ 58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7 w 975"/>
                <a:gd name="T1" fmla="*/ 48 h 101"/>
                <a:gd name="T2" fmla="*/ 967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7 w 975"/>
                <a:gd name="T9" fmla="*/ 48 h 101"/>
                <a:gd name="T10" fmla="*/ 967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5 w 2141"/>
                <a:gd name="T7" fmla="*/ 0 h 198"/>
                <a:gd name="T8" fmla="*/ 212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8 w 2517"/>
                <a:gd name="T1" fmla="*/ 276 h 276"/>
                <a:gd name="T2" fmla="*/ 2493 w 2517"/>
                <a:gd name="T3" fmla="*/ 204 h 276"/>
                <a:gd name="T4" fmla="*/ 2236 w 2517"/>
                <a:gd name="T5" fmla="*/ 0 h 276"/>
                <a:gd name="T6" fmla="*/ 0 w 2517"/>
                <a:gd name="T7" fmla="*/ 276 h 276"/>
                <a:gd name="T8" fmla="*/ 2158 w 2517"/>
                <a:gd name="T9" fmla="*/ 276 h 276"/>
                <a:gd name="T10" fmla="*/ 2158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1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1 w 729"/>
                <a:gd name="T7" fmla="*/ 240 h 240"/>
                <a:gd name="T8" fmla="*/ 721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1 w 729"/>
                <a:gd name="T1" fmla="*/ 318 h 318"/>
                <a:gd name="T2" fmla="*/ 721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1 w 729"/>
                <a:gd name="T9" fmla="*/ 318 h 318"/>
                <a:gd name="T10" fmla="*/ 721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4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35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5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35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35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5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5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0776DAC-A23B-473C-B780-A91628544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0" grpId="0"/>
      <p:bldP spid="6353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uscitizenshipsupport.com/us-citizenship-test-small-tal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229600" cy="1828800"/>
          </a:xfrm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sz="6000" b="1" smtClean="0"/>
              <a:t>Small Talk &amp; N-400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0"/>
          <a:stretch>
            <a:fillRect/>
          </a:stretch>
        </p:blipFill>
        <p:spPr bwMode="auto">
          <a:xfrm>
            <a:off x="76200" y="2192338"/>
            <a:ext cx="409257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5908675" y="5715000"/>
            <a:ext cx="3124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hlinkClick r:id="rId7"/>
              </a:rPr>
              <a:t>http://uscitizenshipsupport.com/us-citizenship-test-small-talk/</a:t>
            </a:r>
            <a:r>
              <a:rPr lang="en-US" altLang="en-US" sz="1000"/>
              <a:t> 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4343400" y="2362200"/>
            <a:ext cx="4572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At the beginning of the interview, the officer might ask you first some simple “small talk” questions (about every day life) to be friendly and make you feel comfortable.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purpose is to see if you understand basic English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17587"/>
            <a:ext cx="8361363" cy="606901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How are you? </a:t>
            </a:r>
            <a:endParaRPr lang="en-US" dirty="0" smtClean="0">
              <a:effectLst/>
            </a:endParaRPr>
          </a:p>
          <a:p>
            <a:pPr lvl="1">
              <a:defRPr/>
            </a:pPr>
            <a:r>
              <a:rPr lang="en-US" b="1" cap="all" dirty="0" smtClean="0">
                <a:effectLst/>
              </a:rPr>
              <a:t>Good, thank you.</a:t>
            </a:r>
            <a:endParaRPr lang="en-US" b="1" cap="all" dirty="0">
              <a:effectLst/>
            </a:endParaRPr>
          </a:p>
          <a:p>
            <a:pPr>
              <a:defRPr/>
            </a:pPr>
            <a:r>
              <a:rPr lang="en-US" dirty="0" smtClean="0">
                <a:effectLst/>
              </a:rPr>
              <a:t>Have </a:t>
            </a:r>
            <a:r>
              <a:rPr lang="en-US" dirty="0">
                <a:effectLst/>
              </a:rPr>
              <a:t>you been waiting a long time to talk to me today? </a:t>
            </a:r>
            <a:endParaRPr lang="en-US" dirty="0" smtClean="0">
              <a:effectLst/>
            </a:endParaRPr>
          </a:p>
          <a:p>
            <a:pPr lvl="1">
              <a:defRPr/>
            </a:pPr>
            <a:r>
              <a:rPr lang="en-US" dirty="0" smtClean="0">
                <a:effectLst/>
              </a:rPr>
              <a:t>No, not too long: about 10 minutes</a:t>
            </a:r>
            <a:endParaRPr lang="en-US" dirty="0" smtClean="0">
              <a:effectLst/>
            </a:endParaRPr>
          </a:p>
          <a:p>
            <a:pPr>
              <a:defRPr/>
            </a:pPr>
            <a:r>
              <a:rPr lang="en-US" dirty="0" smtClean="0">
                <a:effectLst/>
              </a:rPr>
              <a:t>How </a:t>
            </a:r>
            <a:r>
              <a:rPr lang="en-US" dirty="0">
                <a:effectLst/>
              </a:rPr>
              <a:t>was your week-end</a:t>
            </a:r>
            <a:r>
              <a:rPr lang="en-US" dirty="0" smtClean="0">
                <a:effectLst/>
              </a:rPr>
              <a:t>?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It was fine. I didn’t do much</a:t>
            </a:r>
            <a:r>
              <a:rPr lang="en-US" dirty="0">
                <a:effectLst/>
              </a:rPr>
              <a:t> </a:t>
            </a:r>
            <a:endParaRPr lang="en-US" b="1" cap="all" dirty="0" smtClean="0">
              <a:effectLst/>
            </a:endParaRPr>
          </a:p>
          <a:p>
            <a:pPr>
              <a:defRPr/>
            </a:pPr>
            <a:r>
              <a:rPr lang="en-US" dirty="0" smtClean="0">
                <a:effectLst/>
              </a:rPr>
              <a:t>Did </a:t>
            </a:r>
            <a:r>
              <a:rPr lang="en-US" dirty="0">
                <a:effectLst/>
              </a:rPr>
              <a:t>you study for the citizenship test? </a:t>
            </a:r>
            <a:endParaRPr lang="en-US" dirty="0" smtClean="0">
              <a:effectLst/>
            </a:endParaRPr>
          </a:p>
          <a:p>
            <a:pPr lvl="1">
              <a:defRPr/>
            </a:pPr>
            <a:r>
              <a:rPr lang="en-US" b="1" cap="all" dirty="0" smtClean="0">
                <a:effectLst/>
              </a:rPr>
              <a:t>Yes, I took a course in </a:t>
            </a:r>
            <a:r>
              <a:rPr lang="en-US" b="1" cap="all" dirty="0" err="1" smtClean="0">
                <a:effectLst/>
              </a:rPr>
              <a:t>campbell</a:t>
            </a:r>
            <a:endParaRPr lang="en-US" b="1" cap="all" dirty="0" smtClean="0">
              <a:effectLst/>
            </a:endParaRPr>
          </a:p>
          <a:p>
            <a:pPr>
              <a:defRPr/>
            </a:pPr>
            <a:r>
              <a:rPr lang="en-US" dirty="0" smtClean="0">
                <a:effectLst/>
              </a:rPr>
              <a:t>Do </a:t>
            </a:r>
            <a:r>
              <a:rPr lang="en-US" dirty="0">
                <a:effectLst/>
              </a:rPr>
              <a:t>you have plans for the week-end? </a:t>
            </a:r>
            <a:endParaRPr lang="en-US" dirty="0" smtClean="0">
              <a:effectLst/>
            </a:endParaRPr>
          </a:p>
          <a:p>
            <a:pPr lvl="1">
              <a:defRPr/>
            </a:pPr>
            <a:r>
              <a:rPr lang="en-US" b="1" cap="all" dirty="0" smtClean="0">
                <a:effectLst/>
              </a:rPr>
              <a:t>No plans so far.</a:t>
            </a:r>
            <a:endParaRPr lang="en-US" b="1" cap="all" dirty="0" smtClean="0">
              <a:effectLst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240</TotalTime>
  <Words>74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Beam</vt:lpstr>
      <vt:lpstr>Small Talk &amp; N-400</vt:lpstr>
      <vt:lpstr>General</vt:lpstr>
    </vt:vector>
  </TitlesOfParts>
  <Company>G.O.D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Talk &amp; N-400</dc:title>
  <dc:creator>Don</dc:creator>
  <cp:lastModifiedBy>Alison Mc Lin</cp:lastModifiedBy>
  <cp:revision>30</cp:revision>
  <cp:lastPrinted>1601-01-01T00:00:00Z</cp:lastPrinted>
  <dcterms:created xsi:type="dcterms:W3CDTF">2011-06-09T22:29:48Z</dcterms:created>
  <dcterms:modified xsi:type="dcterms:W3CDTF">2019-02-04T19:08:23Z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