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7"/>
  </p:notesMasterIdLst>
  <p:sldIdLst>
    <p:sldId id="256" r:id="rId2"/>
    <p:sldId id="259" r:id="rId3"/>
    <p:sldId id="260" r:id="rId4"/>
    <p:sldId id="261" r:id="rId5"/>
    <p:sldId id="258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1" d="100"/>
          <a:sy n="111" d="100"/>
        </p:scale>
        <p:origin x="-72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0E92A27-2F4A-41F3-B984-19F47BC94C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028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4991A1B-9651-4DB6-B51D-B5E3092BB25E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Printable activities and powerpoints for reading and dictation can be found on  http://USCitizenshipTeachers.org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6455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455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90F77-ECBF-4249-9244-AB382E94D6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890077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A2EEB-5610-4DFB-A7CF-376770280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397871"/>
      </p:ext>
    </p:extLst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BEA69-3372-4D25-9841-B524C89E88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155563"/>
      </p:ext>
    </p:extLst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22C01-4AF9-4177-9803-DD9A08F95B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522013"/>
      </p:ext>
    </p:extLst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BC424-0161-40A2-BA2E-55D711EB8A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226282"/>
      </p:ext>
    </p:extLst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E2DBC-13BE-46D9-9F85-3332B361E7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693495"/>
      </p:ext>
    </p:extLst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25CBE-0680-4C8F-A77A-1BFDFBDEE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157915"/>
      </p:ext>
    </p:extLst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71C88-FE72-4127-AEC8-B9F656E5BD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192374"/>
      </p:ext>
    </p:extLst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6342D-396C-4FB7-9745-D321C89129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958974"/>
      </p:ext>
    </p:extLst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BFAA5-8625-44E1-A072-3A47C6F582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198500"/>
      </p:ext>
    </p:extLst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2641-31F5-4B78-80F3-2D4AC27BE5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619388"/>
      </p:ext>
    </p:extLst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34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5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5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5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5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5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5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5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5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5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5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5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5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35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5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6353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635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53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53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53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1F9E7D2-6DED-4A78-8976-59F6EC6681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3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31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53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53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53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53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5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uscitizenshipsupport.com/us-citizenship-test-small-tal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scitizenshipsupport.com/us-citizenship-test-small-talk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229600" cy="1828800"/>
          </a:xfrm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6000" b="1" smtClean="0"/>
              <a:t>Small Talk &amp; N-400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"/>
          <a:stretch>
            <a:fillRect/>
          </a:stretch>
        </p:blipFill>
        <p:spPr bwMode="auto">
          <a:xfrm>
            <a:off x="76200" y="2192338"/>
            <a:ext cx="4092575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5908675" y="5715000"/>
            <a:ext cx="312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hlinkClick r:id="rId7"/>
              </a:rPr>
              <a:t>http://uscitizenshipsupport.com/us-citizenship-test-small-talk/</a:t>
            </a:r>
            <a:r>
              <a:rPr lang="en-US" altLang="en-US" sz="1000"/>
              <a:t> </a:t>
            </a: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4343400" y="2362200"/>
            <a:ext cx="457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At the beginning of the interview, the officer might ask you first some simple “small talk” questions (about every day life) to be friendly and make you feel comfortable.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The purpose is to see if you understand basic English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979" y="1489804"/>
            <a:ext cx="188164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9680"/>
            <a:ext cx="1929654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8" y="4228030"/>
            <a:ext cx="1621935" cy="107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64784"/>
            <a:ext cx="1990458" cy="142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16796"/>
            <a:ext cx="1345827" cy="130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33175"/>
            <a:ext cx="1524000" cy="15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64784"/>
            <a:ext cx="1774927" cy="149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04" y="1464879"/>
            <a:ext cx="1621096" cy="153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9680"/>
            <a:ext cx="1517387" cy="150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124200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hot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25471" y="3093276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cold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04794" y="3093275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sunny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04021" y="3113777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cloudy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4668" y="5420289"/>
            <a:ext cx="1672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Partly</a:t>
            </a:r>
          </a:p>
          <a:p>
            <a:r>
              <a:rPr lang="en-US" sz="3600" b="1" dirty="0" smtClean="0"/>
              <a:t>cloudy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67434" y="5663288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snowy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459115" y="5791200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windy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45589" y="5867400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rainy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89014" y="5835463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stormy</a:t>
            </a:r>
            <a:endParaRPr lang="en-US" sz="36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828" y="277813"/>
            <a:ext cx="8586972" cy="1143000"/>
          </a:xfrm>
        </p:spPr>
        <p:txBody>
          <a:bodyPr/>
          <a:lstStyle/>
          <a:p>
            <a:r>
              <a:rPr lang="en-US" dirty="0" smtClean="0"/>
              <a:t>What is the weather today? It is: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7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979" y="1489804"/>
            <a:ext cx="188164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9680"/>
            <a:ext cx="1929654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8" y="4228030"/>
            <a:ext cx="1621935" cy="107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64784"/>
            <a:ext cx="1990458" cy="142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16796"/>
            <a:ext cx="1345827" cy="130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33175"/>
            <a:ext cx="1524000" cy="15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64784"/>
            <a:ext cx="1774927" cy="149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04" y="1464879"/>
            <a:ext cx="1621096" cy="153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9680"/>
            <a:ext cx="1517387" cy="150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124200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hot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25471" y="3093276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cold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04794" y="3093275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sunny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04021" y="3113777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cloudy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4668" y="5420289"/>
            <a:ext cx="1672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Partly</a:t>
            </a:r>
          </a:p>
          <a:p>
            <a:r>
              <a:rPr lang="en-US" sz="3600" b="1" dirty="0" smtClean="0"/>
              <a:t>cloudy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67434" y="5663288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snowy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459115" y="5791200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windy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45589" y="5867400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rainy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89014" y="5835463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stormy</a:t>
            </a:r>
            <a:endParaRPr lang="en-US" sz="36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828" y="277813"/>
            <a:ext cx="8586972" cy="1143000"/>
          </a:xfrm>
        </p:spPr>
        <p:txBody>
          <a:bodyPr/>
          <a:lstStyle/>
          <a:p>
            <a:r>
              <a:rPr lang="en-US" dirty="0" smtClean="0"/>
              <a:t>What is the weather today? It is: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6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0681" y="3097892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sunny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79901" y="3219368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rainy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59224" y="3219367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hot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48400" y="3239869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stormy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96921" y="5739537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windy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829142" y="5908638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cold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22828" y="5830896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snowy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633547" y="5729922"/>
            <a:ext cx="1672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Partly</a:t>
            </a:r>
          </a:p>
          <a:p>
            <a:r>
              <a:rPr lang="en-US" sz="3600" b="1" dirty="0" smtClean="0"/>
              <a:t>cloudy</a:t>
            </a:r>
            <a:endParaRPr lang="en-US" sz="36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828" y="277813"/>
            <a:ext cx="8586972" cy="1143000"/>
          </a:xfrm>
        </p:spPr>
        <p:txBody>
          <a:bodyPr/>
          <a:lstStyle/>
          <a:p>
            <a:r>
              <a:rPr lang="en-US" dirty="0" smtClean="0"/>
              <a:t>What is the weather today? It is:</a:t>
            </a:r>
            <a:endParaRPr lang="en-US" dirty="0"/>
          </a:p>
        </p:txBody>
      </p:sp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4" y="1403522"/>
            <a:ext cx="1697146" cy="149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840" y="1343273"/>
            <a:ext cx="1368382" cy="175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213" y="1343273"/>
            <a:ext cx="1660691" cy="187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785" y="1369106"/>
            <a:ext cx="1739689" cy="185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21" y="3938094"/>
            <a:ext cx="1721895" cy="176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884" y="3950609"/>
            <a:ext cx="1648160" cy="185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401" y="4079356"/>
            <a:ext cx="17049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53536"/>
            <a:ext cx="17526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45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Weather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/>
              <a:t>How is the weather today</a:t>
            </a:r>
            <a:r>
              <a:rPr lang="en-US" altLang="en-US" b="1" dirty="0" smtClean="0"/>
              <a:t>?</a:t>
            </a:r>
          </a:p>
          <a:p>
            <a:pPr lvl="1" eaLnBrk="1" hangingPunct="1">
              <a:defRPr/>
            </a:pPr>
            <a:r>
              <a:rPr lang="en-US" altLang="en-US" b="1" dirty="0" smtClean="0"/>
              <a:t>It’s good.</a:t>
            </a:r>
            <a:endParaRPr lang="en-US" altLang="en-US" b="1" dirty="0" smtClean="0"/>
          </a:p>
          <a:p>
            <a:pPr eaLnBrk="1" hangingPunct="1">
              <a:defRPr/>
            </a:pPr>
            <a:r>
              <a:rPr lang="en-US" altLang="en-US" b="1" dirty="0" smtClean="0"/>
              <a:t>It’s hot, isn’t it</a:t>
            </a:r>
            <a:r>
              <a:rPr lang="en-US" altLang="en-US" b="1" dirty="0" smtClean="0"/>
              <a:t>?</a:t>
            </a:r>
          </a:p>
          <a:p>
            <a:pPr lvl="1" eaLnBrk="1" hangingPunct="1">
              <a:defRPr/>
            </a:pPr>
            <a:r>
              <a:rPr lang="en-US" altLang="en-US" b="1" dirty="0" smtClean="0"/>
              <a:t>Yes, it is!</a:t>
            </a:r>
          </a:p>
          <a:p>
            <a:pPr lvl="1" eaLnBrk="1" hangingPunct="1">
              <a:defRPr/>
            </a:pPr>
            <a:r>
              <a:rPr lang="en-US" altLang="en-US" b="1" dirty="0" smtClean="0"/>
              <a:t>Not too bad.</a:t>
            </a:r>
            <a:endParaRPr lang="en-US" altLang="en-US" b="1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en-US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/>
              <a:t>Is it still windy</a:t>
            </a:r>
            <a:r>
              <a:rPr lang="en-US" altLang="en-US" b="1" dirty="0" smtClean="0"/>
              <a:t>?</a:t>
            </a:r>
          </a:p>
          <a:p>
            <a:pPr lvl="1" eaLnBrk="1" hangingPunct="1">
              <a:defRPr/>
            </a:pPr>
            <a:r>
              <a:rPr lang="en-US" altLang="en-US" b="1" dirty="0" smtClean="0"/>
              <a:t>Yes, it is.</a:t>
            </a:r>
          </a:p>
          <a:p>
            <a:pPr lvl="1" eaLnBrk="1" hangingPunct="1">
              <a:defRPr/>
            </a:pPr>
            <a:r>
              <a:rPr lang="en-US" altLang="en-US" b="1" dirty="0" smtClean="0"/>
              <a:t>No, much better.</a:t>
            </a:r>
            <a:endParaRPr lang="en-US" altLang="en-US" b="1" dirty="0"/>
          </a:p>
          <a:p>
            <a:pPr eaLnBrk="1" hangingPunct="1">
              <a:defRPr/>
            </a:pPr>
            <a:r>
              <a:rPr lang="en-US" altLang="en-US" b="1" dirty="0"/>
              <a:t>Is it cloudy outside</a:t>
            </a:r>
            <a:r>
              <a:rPr lang="en-US" altLang="en-US" b="1" dirty="0" smtClean="0"/>
              <a:t>?</a:t>
            </a:r>
          </a:p>
          <a:p>
            <a:pPr lvl="1" eaLnBrk="1" hangingPunct="1">
              <a:defRPr/>
            </a:pPr>
            <a:r>
              <a:rPr lang="en-US" altLang="en-US" b="1" dirty="0" smtClean="0"/>
              <a:t>Not too bad.</a:t>
            </a:r>
            <a:endParaRPr lang="en-US" altLang="en-US" b="1" dirty="0"/>
          </a:p>
          <a:p>
            <a:pPr eaLnBrk="1" hangingPunct="1">
              <a:defRPr/>
            </a:pPr>
            <a:r>
              <a:rPr lang="en-US" altLang="en-US" b="1" dirty="0"/>
              <a:t>Did the rain stop, yet</a:t>
            </a:r>
            <a:r>
              <a:rPr lang="en-US" altLang="en-US" b="1" dirty="0" smtClean="0"/>
              <a:t>?</a:t>
            </a:r>
          </a:p>
          <a:p>
            <a:pPr lvl="1" eaLnBrk="1" hangingPunct="1">
              <a:defRPr/>
            </a:pPr>
            <a:r>
              <a:rPr lang="en-US" altLang="en-US" b="1" dirty="0" smtClean="0"/>
              <a:t>Yes, much better.</a:t>
            </a:r>
          </a:p>
          <a:p>
            <a:pPr lvl="1" eaLnBrk="1" hangingPunct="1">
              <a:defRPr/>
            </a:pPr>
            <a:r>
              <a:rPr lang="en-US" altLang="en-US" b="1" dirty="0" smtClean="0"/>
              <a:t>No, still raining.</a:t>
            </a:r>
            <a:endParaRPr lang="en-US" altLang="en-US" b="1" dirty="0"/>
          </a:p>
          <a:p>
            <a:endParaRPr lang="en-US" dirty="0"/>
          </a:p>
        </p:txBody>
      </p:sp>
      <p:sp>
        <p:nvSpPr>
          <p:cNvPr id="7172" name="Action Button: Information 1">
            <a:hlinkClick r:id="rId2" highlightClick="1"/>
          </p:cNvPr>
          <p:cNvSpPr>
            <a:spLocks noChangeArrowheads="1"/>
          </p:cNvSpPr>
          <p:nvPr/>
        </p:nvSpPr>
        <p:spPr bwMode="auto">
          <a:xfrm>
            <a:off x="8513763" y="152400"/>
            <a:ext cx="609600" cy="533400"/>
          </a:xfrm>
          <a:prstGeom prst="actionButtonInformatio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  <p:bldP spid="2" grpId="0" build="p"/>
    </p:bld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275</TotalTime>
  <Words>191</Words>
  <Application>Microsoft Office PowerPoint</Application>
  <PresentationFormat>On-screen Show (4:3)</PresentationFormat>
  <Paragraphs>53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Wingdings</vt:lpstr>
      <vt:lpstr>Beam</vt:lpstr>
      <vt:lpstr>Small Talk &amp; N-400</vt:lpstr>
      <vt:lpstr>What is the weather today? It is:</vt:lpstr>
      <vt:lpstr>What is the weather today? It is:</vt:lpstr>
      <vt:lpstr>What is the weather today? It is:</vt:lpstr>
      <vt:lpstr>Weather</vt:lpstr>
    </vt:vector>
  </TitlesOfParts>
  <Company>G.O.D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Talk &amp; N-400</dc:title>
  <dc:creator>Don</dc:creator>
  <cp:lastModifiedBy>Alison Mc Lin</cp:lastModifiedBy>
  <cp:revision>36</cp:revision>
  <cp:lastPrinted>1601-01-01T00:00:00Z</cp:lastPrinted>
  <dcterms:created xsi:type="dcterms:W3CDTF">2011-06-09T22:29:48Z</dcterms:created>
  <dcterms:modified xsi:type="dcterms:W3CDTF">2018-01-29T17:46:30Z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