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9" r:id="rId4"/>
    <p:sldId id="281" r:id="rId5"/>
    <p:sldId id="288" r:id="rId6"/>
    <p:sldId id="282" r:id="rId7"/>
    <p:sldId id="290" r:id="rId8"/>
    <p:sldId id="283" r:id="rId9"/>
    <p:sldId id="285" r:id="rId10"/>
    <p:sldId id="286" r:id="rId11"/>
    <p:sldId id="287" r:id="rId12"/>
    <p:sldId id="291" r:id="rId13"/>
    <p:sldId id="29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110" d="100"/>
          <a:sy n="110" d="100"/>
        </p:scale>
        <p:origin x="-198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6E2E-A565-4D94-8F07-6B4DF5D83F81}" type="datetimeFigureOut">
              <a:rPr lang="en-US" smtClean="0"/>
              <a:pPr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18" Type="http://schemas.openxmlformats.org/officeDocument/2006/relationships/image" Target="../media/image18.wmf"/><Relationship Id="rId3" Type="http://schemas.openxmlformats.org/officeDocument/2006/relationships/image" Target="../media/image4.wmf"/><Relationship Id="rId21" Type="http://schemas.openxmlformats.org/officeDocument/2006/relationships/image" Target="../media/image21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17" Type="http://schemas.openxmlformats.org/officeDocument/2006/relationships/image" Target="../media/image17.wmf"/><Relationship Id="rId2" Type="http://schemas.openxmlformats.org/officeDocument/2006/relationships/image" Target="../media/image5.wmf"/><Relationship Id="rId16" Type="http://schemas.openxmlformats.org/officeDocument/2006/relationships/image" Target="../media/image16.wmf"/><Relationship Id="rId20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3.wmf"/><Relationship Id="rId15" Type="http://schemas.openxmlformats.org/officeDocument/2006/relationships/image" Target="../media/image15.wmf"/><Relationship Id="rId10" Type="http://schemas.openxmlformats.org/officeDocument/2006/relationships/image" Target="../media/image10.wmf"/><Relationship Id="rId19" Type="http://schemas.openxmlformats.org/officeDocument/2006/relationships/image" Target="../media/image19.wmf"/><Relationship Id="rId4" Type="http://schemas.openxmlformats.org/officeDocument/2006/relationships/image" Target="../media/image2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image" Target="../media/image33.wmf"/><Relationship Id="rId18" Type="http://schemas.openxmlformats.org/officeDocument/2006/relationships/image" Target="../media/image38.wmf"/><Relationship Id="rId3" Type="http://schemas.openxmlformats.org/officeDocument/2006/relationships/image" Target="../media/image22.wmf"/><Relationship Id="rId21" Type="http://schemas.openxmlformats.org/officeDocument/2006/relationships/image" Target="../media/image41.wmf"/><Relationship Id="rId7" Type="http://schemas.openxmlformats.org/officeDocument/2006/relationships/image" Target="../media/image27.wmf"/><Relationship Id="rId12" Type="http://schemas.openxmlformats.org/officeDocument/2006/relationships/image" Target="../media/image32.wmf"/><Relationship Id="rId17" Type="http://schemas.openxmlformats.org/officeDocument/2006/relationships/image" Target="../media/image37.wmf"/><Relationship Id="rId2" Type="http://schemas.openxmlformats.org/officeDocument/2006/relationships/image" Target="../media/image23.wmf"/><Relationship Id="rId16" Type="http://schemas.openxmlformats.org/officeDocument/2006/relationships/image" Target="../media/image36.wmf"/><Relationship Id="rId20" Type="http://schemas.openxmlformats.org/officeDocument/2006/relationships/image" Target="../media/image4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5" Type="http://schemas.openxmlformats.org/officeDocument/2006/relationships/image" Target="../media/image35.wmf"/><Relationship Id="rId10" Type="http://schemas.openxmlformats.org/officeDocument/2006/relationships/image" Target="../media/image30.wmf"/><Relationship Id="rId19" Type="http://schemas.openxmlformats.org/officeDocument/2006/relationships/image" Target="../media/image39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Relationship Id="rId14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8686800" cy="24384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latin typeface="Comic Sans MS" pitchFamily="66" charset="0"/>
              </a:rPr>
              <a:t>Sports</a:t>
            </a:r>
            <a:endParaRPr lang="en-US" sz="9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rowing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diving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swimming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surfing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2976064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990600"/>
            <a:ext cx="2147118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810000"/>
            <a:ext cx="2919413" cy="173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190999"/>
            <a:ext cx="2690813" cy="108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bobsled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ice hockey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Ski-</a:t>
            </a:r>
            <a:r>
              <a:rPr lang="en-US" sz="44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ice </a:t>
            </a:r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skating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990600"/>
            <a:ext cx="2514600" cy="1439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066800"/>
            <a:ext cx="221256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038600"/>
            <a:ext cx="227610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810000"/>
            <a:ext cx="1347754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Quiz Time!!!!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594011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036618" y="594327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0" y="610175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562600" y="612484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315200" y="628648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28600" y="1919827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036618" y="1920143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3810000" y="1935991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562600" y="1938300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315200" y="1954464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28600" y="3260436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036618" y="3260752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810000" y="3276600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562600" y="3278909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315200" y="3295073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228600" y="4572000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2036618" y="4572316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810000" y="4588164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5562600" y="4590473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7315200" y="4606637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58447" y="1287155"/>
            <a:ext cx="1516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football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387063" y="670331"/>
            <a:ext cx="11742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Basket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ball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973910" y="1295400"/>
            <a:ext cx="12650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soccer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15200" y="1225766"/>
            <a:ext cx="166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handball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8345" y="2133600"/>
            <a:ext cx="1177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Kick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boxing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84252" y="2133600"/>
            <a:ext cx="1194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Martial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arts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33800" y="2577013"/>
            <a:ext cx="1864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Ping pong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715000" y="3971804"/>
            <a:ext cx="1307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cricket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51229" y="2037510"/>
            <a:ext cx="9877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Base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ball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696200" y="2677180"/>
            <a:ext cx="1374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bowling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80356" y="3978599"/>
            <a:ext cx="1534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billiards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03842" y="4031528"/>
            <a:ext cx="117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boxing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315200" y="4101709"/>
            <a:ext cx="1732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Horse riding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38200" y="5029200"/>
            <a:ext cx="1112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fencing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963948" y="5267980"/>
            <a:ext cx="1885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Gymnastics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768863" y="5282625"/>
            <a:ext cx="12328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tennis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389066" y="5350948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High jump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8" name="Picture 2" descr="D:\clipart Flashcards\Sports\Cartoons (Fo - Go)\Football Player 02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124" y="649430"/>
            <a:ext cx="681589" cy="928507"/>
          </a:xfrm>
          <a:prstGeom prst="rect">
            <a:avLst/>
          </a:prstGeom>
          <a:noFill/>
        </p:spPr>
      </p:pic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246468" y="649430"/>
            <a:ext cx="807284" cy="104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0020" y="658092"/>
            <a:ext cx="640080" cy="1110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4519" y="718052"/>
            <a:ext cx="965261" cy="90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2362" y="710359"/>
            <a:ext cx="763437" cy="753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6414" y="1986636"/>
            <a:ext cx="1038987" cy="107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63704" y="2061753"/>
            <a:ext cx="762000" cy="100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58254" y="1979447"/>
            <a:ext cx="1056148" cy="71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98413" y="1967537"/>
            <a:ext cx="874868" cy="109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5945" y="2037510"/>
            <a:ext cx="1136269" cy="91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2104412" y="1325222"/>
            <a:ext cx="156324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FF0000"/>
                </a:solidFill>
              </a:rPr>
              <a:t>volleyball</a:t>
            </a:r>
            <a:endParaRPr lang="en-US" sz="2700" b="1" dirty="0">
              <a:solidFill>
                <a:srgbClr val="FF0000"/>
              </a:solidFill>
            </a:endParaRPr>
          </a:p>
        </p:txBody>
      </p:sp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0364" y="3318374"/>
            <a:ext cx="1138359" cy="79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65321" y="3316965"/>
            <a:ext cx="1162069" cy="101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2844968" y="3924294"/>
            <a:ext cx="826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golf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9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82750" y="3194187"/>
            <a:ext cx="521618" cy="100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68863" y="3295073"/>
            <a:ext cx="1261459" cy="91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flipH="1">
            <a:off x="7523671" y="3295258"/>
            <a:ext cx="1066801" cy="97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3903" y="4642621"/>
            <a:ext cx="1366619" cy="936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4" name="Picture 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74038" y="4504965"/>
            <a:ext cx="938694" cy="9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13470" y="4588164"/>
            <a:ext cx="953914" cy="110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TextBox 74"/>
          <p:cNvSpPr txBox="1"/>
          <p:nvPr/>
        </p:nvSpPr>
        <p:spPr>
          <a:xfrm>
            <a:off x="3886200" y="5257800"/>
            <a:ext cx="15894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badminton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15487" y="4616042"/>
            <a:ext cx="753089" cy="87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20497" y="4554748"/>
            <a:ext cx="1473148" cy="96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89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59" grpId="0"/>
      <p:bldP spid="69" grpId="0"/>
      <p:bldP spid="70" grpId="0"/>
      <p:bldP spid="72" grpId="0"/>
      <p:bldP spid="73" grpId="0"/>
      <p:bldP spid="58" grpId="0"/>
      <p:bldP spid="74" grpId="0"/>
      <p:bldP spid="76" grpId="0"/>
      <p:bldP spid="77" grpId="0"/>
      <p:bldP spid="61" grpId="0"/>
      <p:bldP spid="71" grpId="0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Quiz Time!!!!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8600" y="594011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036618" y="594327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0" y="610175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562600" y="612484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7315200" y="628648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28600" y="1919827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036618" y="1920143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810000" y="1935991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562600" y="1938300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7315200" y="1954464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228600" y="3260436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036618" y="3260752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3810000" y="3276600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5562600" y="3278909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7315200" y="3295073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28600" y="1257200"/>
            <a:ext cx="1755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wrestling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25769" y="1320225"/>
            <a:ext cx="1332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cycling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76340" y="1176451"/>
            <a:ext cx="1868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Car racing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0064" y="2598373"/>
            <a:ext cx="13035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javelin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92618" y="2659928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Long jump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82462" y="2615625"/>
            <a:ext cx="1503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running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562600" y="2057400"/>
            <a:ext cx="12302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Water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polo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239000" y="2738735"/>
            <a:ext cx="1866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Water ski-</a:t>
            </a:r>
            <a:r>
              <a:rPr lang="en-US" sz="2400" b="1" dirty="0" err="1" smtClean="0">
                <a:solidFill>
                  <a:srgbClr val="FF0000"/>
                </a:solidFill>
              </a:rPr>
              <a:t>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419965" y="3867217"/>
            <a:ext cx="1309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archery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043544" y="3911025"/>
            <a:ext cx="136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rowing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972"/>
            <a:ext cx="1266429" cy="86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547" y="558351"/>
            <a:ext cx="1090746" cy="94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TextBox 33"/>
          <p:cNvSpPr txBox="1"/>
          <p:nvPr/>
        </p:nvSpPr>
        <p:spPr>
          <a:xfrm>
            <a:off x="2315325" y="1188294"/>
            <a:ext cx="1152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Sumo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49445" y="667187"/>
            <a:ext cx="1677602" cy="832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9123" y="688947"/>
            <a:ext cx="1571499" cy="61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Rounded Rectangle 66"/>
          <p:cNvSpPr/>
          <p:nvPr/>
        </p:nvSpPr>
        <p:spPr>
          <a:xfrm>
            <a:off x="228600" y="4686158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/>
          <p:cNvSpPr/>
          <p:nvPr/>
        </p:nvSpPr>
        <p:spPr>
          <a:xfrm>
            <a:off x="2036618" y="4686474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3810000" y="4702322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5562600" y="4704631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ounded Rectangle 70"/>
          <p:cNvSpPr/>
          <p:nvPr/>
        </p:nvSpPr>
        <p:spPr>
          <a:xfrm>
            <a:off x="7315200" y="4720795"/>
            <a:ext cx="1676400" cy="116058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310115" y="5435413"/>
            <a:ext cx="151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Swimming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57400" y="5358825"/>
            <a:ext cx="164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Bob sled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810000" y="5420380"/>
            <a:ext cx="1740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Ice hockey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648781" y="5427452"/>
            <a:ext cx="1529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Ice skating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463866" y="5392948"/>
            <a:ext cx="1316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Ski-</a:t>
            </a:r>
            <a:r>
              <a:rPr lang="en-US" sz="3200" b="1" dirty="0" err="1" smtClean="0">
                <a:solidFill>
                  <a:srgbClr val="FF0000"/>
                </a:solidFill>
              </a:rPr>
              <a:t>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7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37548" y="655844"/>
            <a:ext cx="867245" cy="104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7870270" y="852477"/>
            <a:ext cx="1139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hurdles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310" y="1941727"/>
            <a:ext cx="1211008" cy="88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18" y="1954464"/>
            <a:ext cx="1066782" cy="87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95545" y="1961653"/>
            <a:ext cx="992291" cy="8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1961653"/>
            <a:ext cx="791325" cy="105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4303" y="1950014"/>
            <a:ext cx="1352874" cy="95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9512" y="3295073"/>
            <a:ext cx="1202898" cy="84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7"/>
          <p:cNvSpPr txBox="1"/>
          <p:nvPr/>
        </p:nvSpPr>
        <p:spPr>
          <a:xfrm>
            <a:off x="247880" y="4028116"/>
            <a:ext cx="1657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Speed skating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4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46754" y="3358144"/>
            <a:ext cx="510663" cy="96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6200" y="3311545"/>
            <a:ext cx="1505663" cy="87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84441" y="3351848"/>
            <a:ext cx="1232718" cy="81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TextBox 60"/>
          <p:cNvSpPr txBox="1"/>
          <p:nvPr/>
        </p:nvSpPr>
        <p:spPr>
          <a:xfrm>
            <a:off x="5758134" y="3978599"/>
            <a:ext cx="125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Diving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7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37587" y="3296728"/>
            <a:ext cx="1397755" cy="83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" name="TextBox 61"/>
          <p:cNvSpPr txBox="1"/>
          <p:nvPr/>
        </p:nvSpPr>
        <p:spPr>
          <a:xfrm>
            <a:off x="7426436" y="3978700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Surfing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9512" y="4815706"/>
            <a:ext cx="1453522" cy="66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61100" y="4721770"/>
            <a:ext cx="1468583" cy="84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62054" y="4702322"/>
            <a:ext cx="1392114" cy="94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48781" y="4678747"/>
            <a:ext cx="1438217" cy="91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" name="Picture 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478292" y="4708593"/>
            <a:ext cx="693751" cy="8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90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42" grpId="0"/>
      <p:bldP spid="54" grpId="0"/>
      <p:bldP spid="55" grpId="0"/>
      <p:bldP spid="56" grpId="0"/>
      <p:bldP spid="57" grpId="0"/>
      <p:bldP spid="59" grpId="0"/>
      <p:bldP spid="60" grpId="0"/>
      <p:bldP spid="34" grpId="0"/>
      <p:bldP spid="72" grpId="0"/>
      <p:bldP spid="73" grpId="0"/>
      <p:bldP spid="74" grpId="0"/>
      <p:bldP spid="75" grpId="0"/>
      <p:bldP spid="76" grpId="0"/>
      <p:bldP spid="37" grpId="0"/>
      <p:bldP spid="58" grpId="0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659559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football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83359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volleyball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soccer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basketball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886200"/>
            <a:ext cx="1066800" cy="185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886201"/>
            <a:ext cx="17041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19800" y="914400"/>
            <a:ext cx="1447800" cy="188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D:\clipart Flashcards\Sports\Cartoons (Fo - Go)\Football Player 02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762000"/>
            <a:ext cx="1451291" cy="1977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handball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kickboxing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ping pong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martial arts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7179"/>
            <a:ext cx="1700213" cy="167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829530"/>
            <a:ext cx="1589848" cy="165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810000"/>
            <a:ext cx="1437925" cy="18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120" y="3962400"/>
            <a:ext cx="2112294" cy="1437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baseball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bowling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golf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billiards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850786"/>
            <a:ext cx="1447800" cy="181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799"/>
            <a:ext cx="1828800" cy="148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954865"/>
            <a:ext cx="2233613" cy="156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733800"/>
            <a:ext cx="2133600" cy="186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boxing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cricket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fencing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Horse riding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838200"/>
            <a:ext cx="927986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762000"/>
            <a:ext cx="246103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371599" y="3810000"/>
            <a:ext cx="191533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86199"/>
            <a:ext cx="2418330" cy="1656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gymnastics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badminton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high jump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tennis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838200"/>
            <a:ext cx="1828800" cy="192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812998"/>
            <a:ext cx="1676400" cy="193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9714" y="3694350"/>
            <a:ext cx="1809686" cy="20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1966" y="3810000"/>
            <a:ext cx="267664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wrestling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sumo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car racing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cycling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914399"/>
            <a:ext cx="2057400" cy="178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90600"/>
            <a:ext cx="234765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36999" y="4191000"/>
            <a:ext cx="2521607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191000"/>
            <a:ext cx="3071813" cy="1202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hurdles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javelin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running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long jump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1"/>
            <a:ext cx="139630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90600"/>
            <a:ext cx="197262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787344"/>
            <a:ext cx="2233613" cy="1841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886200"/>
            <a:ext cx="1931031" cy="169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water polo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76800" y="2514600"/>
            <a:ext cx="3733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water skiing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archery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6388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speed skating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304800" y="0"/>
            <a:ext cx="9829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sport.</a:t>
            </a:r>
            <a:endParaRPr lang="en-US" sz="32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824866"/>
            <a:ext cx="1295400" cy="1732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14400"/>
            <a:ext cx="241223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86200"/>
            <a:ext cx="2462213" cy="17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733800"/>
            <a:ext cx="925513" cy="174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193</Words>
  <Application>Microsoft Office PowerPoint</Application>
  <PresentationFormat>On-screen Show (4:3)</PresentationFormat>
  <Paragraphs>108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Sports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Jude</dc:creator>
  <cp:lastModifiedBy>Alison Mc Lin</cp:lastModifiedBy>
  <cp:revision>106</cp:revision>
  <dcterms:created xsi:type="dcterms:W3CDTF">2013-10-07T13:18:55Z</dcterms:created>
  <dcterms:modified xsi:type="dcterms:W3CDTF">2018-05-07T16:27:52Z</dcterms:modified>
</cp:coreProperties>
</file>