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5" r:id="rId3"/>
    <p:sldId id="266" r:id="rId4"/>
    <p:sldId id="269" r:id="rId5"/>
    <p:sldId id="270" r:id="rId6"/>
    <p:sldId id="271" r:id="rId7"/>
    <p:sldId id="272" r:id="rId8"/>
    <p:sldId id="276" r:id="rId9"/>
    <p:sldId id="273" r:id="rId10"/>
    <p:sldId id="274" r:id="rId11"/>
    <p:sldId id="277" r:id="rId12"/>
    <p:sldId id="278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103" d="100"/>
          <a:sy n="103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B42B8-E4B5-4CFA-9668-594E6F3811DC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92C1593-7B95-41BE-A3A6-259A0424922F}">
      <dgm:prSet/>
      <dgm:spPr/>
      <dgm:t>
        <a:bodyPr/>
        <a:lstStyle/>
        <a:p>
          <a:pPr rtl="0"/>
          <a:r>
            <a:rPr lang="en-US" smtClean="0"/>
            <a:t>Any Trips?</a:t>
          </a:r>
          <a:endParaRPr lang="en-US"/>
        </a:p>
      </dgm:t>
    </dgm:pt>
    <dgm:pt modelId="{664459CE-6ACE-4896-815A-8103F6AA8C2C}" type="parTrans" cxnId="{641A5C54-D0A2-41C1-B592-932D83E2C857}">
      <dgm:prSet/>
      <dgm:spPr/>
      <dgm:t>
        <a:bodyPr/>
        <a:lstStyle/>
        <a:p>
          <a:endParaRPr lang="en-US"/>
        </a:p>
      </dgm:t>
    </dgm:pt>
    <dgm:pt modelId="{6B9874A7-A695-4DE6-8898-13DAD9244BB7}" type="sibTrans" cxnId="{641A5C54-D0A2-41C1-B592-932D83E2C857}">
      <dgm:prSet/>
      <dgm:spPr/>
      <dgm:t>
        <a:bodyPr/>
        <a:lstStyle/>
        <a:p>
          <a:endParaRPr lang="en-US"/>
        </a:p>
      </dgm:t>
    </dgm:pt>
    <dgm:pt modelId="{A54B1F1F-DA8D-41A8-A48E-15B50EDDD835}">
      <dgm:prSet/>
      <dgm:spPr/>
      <dgm:t>
        <a:bodyPr/>
        <a:lstStyle/>
        <a:p>
          <a:pPr rtl="0"/>
          <a:r>
            <a:rPr lang="en-US" smtClean="0"/>
            <a:t>No</a:t>
          </a:r>
          <a:endParaRPr lang="en-US"/>
        </a:p>
      </dgm:t>
    </dgm:pt>
    <dgm:pt modelId="{A694538A-42AE-45CF-9B95-639488A71B9E}" type="parTrans" cxnId="{85967CAD-9183-473D-BB63-2F8E6A725080}">
      <dgm:prSet/>
      <dgm:spPr/>
      <dgm:t>
        <a:bodyPr/>
        <a:lstStyle/>
        <a:p>
          <a:endParaRPr lang="en-US"/>
        </a:p>
      </dgm:t>
    </dgm:pt>
    <dgm:pt modelId="{A460AFFF-9B9B-4511-90DC-D8C43A352FB2}" type="sibTrans" cxnId="{85967CAD-9183-473D-BB63-2F8E6A725080}">
      <dgm:prSet/>
      <dgm:spPr/>
      <dgm:t>
        <a:bodyPr/>
        <a:lstStyle/>
        <a:p>
          <a:endParaRPr lang="en-US"/>
        </a:p>
      </dgm:t>
    </dgm:pt>
    <dgm:pt modelId="{5668D0CC-8B4E-4D44-86A5-C6A3272FB1D9}">
      <dgm:prSet/>
      <dgm:spPr/>
      <dgm:t>
        <a:bodyPr/>
        <a:lstStyle/>
        <a:p>
          <a:pPr rtl="0"/>
          <a:r>
            <a:rPr lang="en-US" smtClean="0"/>
            <a:t>Yes</a:t>
          </a:r>
          <a:endParaRPr lang="en-US"/>
        </a:p>
      </dgm:t>
    </dgm:pt>
    <dgm:pt modelId="{D036A9FA-C15B-461E-996E-04F16976D120}" type="parTrans" cxnId="{6E6BD00F-C2A0-4ACC-B7C7-9F50478D2826}">
      <dgm:prSet/>
      <dgm:spPr/>
      <dgm:t>
        <a:bodyPr/>
        <a:lstStyle/>
        <a:p>
          <a:endParaRPr lang="en-US"/>
        </a:p>
      </dgm:t>
    </dgm:pt>
    <dgm:pt modelId="{126541CF-7517-4A3C-9A71-68C373CE2541}" type="sibTrans" cxnId="{6E6BD00F-C2A0-4ACC-B7C7-9F50478D2826}">
      <dgm:prSet/>
      <dgm:spPr/>
      <dgm:t>
        <a:bodyPr/>
        <a:lstStyle/>
        <a:p>
          <a:endParaRPr lang="en-US"/>
        </a:p>
      </dgm:t>
    </dgm:pt>
    <dgm:pt modelId="{A89DD6E0-6E3D-4C85-9A78-12B44D9F4A45}">
      <dgm:prSet/>
      <dgm:spPr/>
      <dgm:t>
        <a:bodyPr/>
        <a:lstStyle/>
        <a:p>
          <a:pPr rtl="0"/>
          <a:r>
            <a:rPr lang="en-US" smtClean="0"/>
            <a:t>How Many?</a:t>
          </a:r>
          <a:endParaRPr lang="en-US"/>
        </a:p>
      </dgm:t>
    </dgm:pt>
    <dgm:pt modelId="{0B550267-10E9-45D7-B412-5A48C126A6EC}" type="parTrans" cxnId="{1D5E3DFC-6414-45B3-AE01-F90C1C8498BF}">
      <dgm:prSet/>
      <dgm:spPr/>
      <dgm:t>
        <a:bodyPr/>
        <a:lstStyle/>
        <a:p>
          <a:endParaRPr lang="en-US"/>
        </a:p>
      </dgm:t>
    </dgm:pt>
    <dgm:pt modelId="{F541D609-2138-448F-BA5A-DFD8BD76B736}" type="sibTrans" cxnId="{1D5E3DFC-6414-45B3-AE01-F90C1C8498BF}">
      <dgm:prSet/>
      <dgm:spPr/>
      <dgm:t>
        <a:bodyPr/>
        <a:lstStyle/>
        <a:p>
          <a:endParaRPr lang="en-US"/>
        </a:p>
      </dgm:t>
    </dgm:pt>
    <dgm:pt modelId="{8E352786-9B65-4F18-920B-0DBDDAB296DC}">
      <dgm:prSet/>
      <dgm:spPr/>
      <dgm:t>
        <a:bodyPr/>
        <a:lstStyle/>
        <a:p>
          <a:pPr rtl="0"/>
          <a:r>
            <a:rPr lang="en-US" dirty="0" smtClean="0"/>
            <a:t>Describe Trip 1</a:t>
          </a:r>
          <a:endParaRPr lang="en-US" dirty="0"/>
        </a:p>
      </dgm:t>
    </dgm:pt>
    <dgm:pt modelId="{AA7695A5-F62E-4212-B108-65DC4099A551}" type="parTrans" cxnId="{CB8A893A-6327-424E-A2E5-16D0488CD607}">
      <dgm:prSet/>
      <dgm:spPr/>
      <dgm:t>
        <a:bodyPr/>
        <a:lstStyle/>
        <a:p>
          <a:endParaRPr lang="en-US"/>
        </a:p>
      </dgm:t>
    </dgm:pt>
    <dgm:pt modelId="{DA5A7190-288E-4C95-9B92-62866B71A02C}" type="sibTrans" cxnId="{CB8A893A-6327-424E-A2E5-16D0488CD607}">
      <dgm:prSet/>
      <dgm:spPr/>
      <dgm:t>
        <a:bodyPr/>
        <a:lstStyle/>
        <a:p>
          <a:endParaRPr lang="en-US"/>
        </a:p>
      </dgm:t>
    </dgm:pt>
    <dgm:pt modelId="{BBD6063E-260A-4C88-B83E-C44E78627F39}">
      <dgm:prSet/>
      <dgm:spPr/>
      <dgm:t>
        <a:bodyPr/>
        <a:lstStyle/>
        <a:p>
          <a:pPr rtl="0"/>
          <a:r>
            <a:rPr lang="en-US" smtClean="0"/>
            <a:t>Where to?</a:t>
          </a:r>
          <a:endParaRPr lang="en-US"/>
        </a:p>
      </dgm:t>
    </dgm:pt>
    <dgm:pt modelId="{500882E1-6EFA-4936-B416-063C7C45BE36}" type="parTrans" cxnId="{F067BB35-E8B8-49FC-B040-D6AB5100A8E2}">
      <dgm:prSet/>
      <dgm:spPr/>
      <dgm:t>
        <a:bodyPr/>
        <a:lstStyle/>
        <a:p>
          <a:endParaRPr lang="en-US"/>
        </a:p>
      </dgm:t>
    </dgm:pt>
    <dgm:pt modelId="{64E6D801-FEB1-484E-A4A7-97DED00FC775}" type="sibTrans" cxnId="{F067BB35-E8B8-49FC-B040-D6AB5100A8E2}">
      <dgm:prSet/>
      <dgm:spPr/>
      <dgm:t>
        <a:bodyPr/>
        <a:lstStyle/>
        <a:p>
          <a:endParaRPr lang="en-US"/>
        </a:p>
      </dgm:t>
    </dgm:pt>
    <dgm:pt modelId="{0541AD5B-326A-4733-8AF4-7F4E415F753A}">
      <dgm:prSet/>
      <dgm:spPr/>
      <dgm:t>
        <a:bodyPr/>
        <a:lstStyle/>
        <a:p>
          <a:pPr rtl="0"/>
          <a:r>
            <a:rPr lang="en-US" dirty="0" smtClean="0"/>
            <a:t>Date Leave?</a:t>
          </a:r>
          <a:endParaRPr lang="en-US" dirty="0"/>
        </a:p>
      </dgm:t>
    </dgm:pt>
    <dgm:pt modelId="{1B33A9B8-FC69-4A91-8E52-D452BD4EA864}" type="parTrans" cxnId="{5E2084BC-C1DF-47F3-A285-826661C73DA2}">
      <dgm:prSet/>
      <dgm:spPr/>
      <dgm:t>
        <a:bodyPr/>
        <a:lstStyle/>
        <a:p>
          <a:endParaRPr lang="en-US"/>
        </a:p>
      </dgm:t>
    </dgm:pt>
    <dgm:pt modelId="{0ADFF839-43A4-48DC-B88A-00043270661B}" type="sibTrans" cxnId="{5E2084BC-C1DF-47F3-A285-826661C73DA2}">
      <dgm:prSet/>
      <dgm:spPr/>
      <dgm:t>
        <a:bodyPr/>
        <a:lstStyle/>
        <a:p>
          <a:endParaRPr lang="en-US"/>
        </a:p>
      </dgm:t>
    </dgm:pt>
    <dgm:pt modelId="{C1946C24-124C-4A91-8A0C-72E029A3A56F}">
      <dgm:prSet/>
      <dgm:spPr/>
      <dgm:t>
        <a:bodyPr/>
        <a:lstStyle/>
        <a:p>
          <a:pPr rtl="0"/>
          <a:r>
            <a:rPr lang="en-US" dirty="0" smtClean="0"/>
            <a:t>Date Return?</a:t>
          </a:r>
          <a:endParaRPr lang="en-US" dirty="0"/>
        </a:p>
      </dgm:t>
    </dgm:pt>
    <dgm:pt modelId="{8F40A840-ADC4-4AA6-BE8C-DC72F4CCD206}" type="parTrans" cxnId="{02616C6C-1827-4C36-9995-2839FDC6C49E}">
      <dgm:prSet/>
      <dgm:spPr/>
      <dgm:t>
        <a:bodyPr/>
        <a:lstStyle/>
        <a:p>
          <a:endParaRPr lang="en-US"/>
        </a:p>
      </dgm:t>
    </dgm:pt>
    <dgm:pt modelId="{665C295C-E791-4D28-BCA1-ECCA9325B852}" type="sibTrans" cxnId="{02616C6C-1827-4C36-9995-2839FDC6C49E}">
      <dgm:prSet/>
      <dgm:spPr/>
      <dgm:t>
        <a:bodyPr/>
        <a:lstStyle/>
        <a:p>
          <a:endParaRPr lang="en-US"/>
        </a:p>
      </dgm:t>
    </dgm:pt>
    <dgm:pt modelId="{434DD5C4-7080-4B9F-87BC-BE23DC683C7D}">
      <dgm:prSet/>
      <dgm:spPr/>
      <dgm:t>
        <a:bodyPr/>
        <a:lstStyle/>
        <a:p>
          <a:pPr rtl="0"/>
          <a:r>
            <a:rPr lang="en-US" dirty="0" smtClean="0"/>
            <a:t>Why?</a:t>
          </a:r>
          <a:endParaRPr lang="en-US" dirty="0"/>
        </a:p>
      </dgm:t>
    </dgm:pt>
    <dgm:pt modelId="{DCD4BD93-44C3-41DE-9BD6-0407B09EDDD0}" type="parTrans" cxnId="{BA02E4AF-412D-4CF1-8613-1EF45F6E56C2}">
      <dgm:prSet/>
      <dgm:spPr/>
      <dgm:t>
        <a:bodyPr/>
        <a:lstStyle/>
        <a:p>
          <a:endParaRPr lang="en-US"/>
        </a:p>
      </dgm:t>
    </dgm:pt>
    <dgm:pt modelId="{18CA3A80-A7EC-4117-AD78-4F87DDFC1446}" type="sibTrans" cxnId="{BA02E4AF-412D-4CF1-8613-1EF45F6E56C2}">
      <dgm:prSet/>
      <dgm:spPr/>
      <dgm:t>
        <a:bodyPr/>
        <a:lstStyle/>
        <a:p>
          <a:endParaRPr lang="en-US"/>
        </a:p>
      </dgm:t>
    </dgm:pt>
    <dgm:pt modelId="{2F546774-6842-4BE0-AD10-CB33098FEE0E}">
      <dgm:prSet/>
      <dgm:spPr/>
      <dgm:t>
        <a:bodyPr/>
        <a:lstStyle/>
        <a:p>
          <a:pPr rtl="0"/>
          <a:r>
            <a:rPr lang="en-US" smtClean="0"/>
            <a:t>How many days?</a:t>
          </a:r>
          <a:endParaRPr lang="en-US"/>
        </a:p>
      </dgm:t>
    </dgm:pt>
    <dgm:pt modelId="{C940EFA7-46E3-450B-8B33-8FD06B9400AE}" type="parTrans" cxnId="{82CD5242-1CEB-4F73-9098-91D2656AE1B2}">
      <dgm:prSet/>
      <dgm:spPr/>
      <dgm:t>
        <a:bodyPr/>
        <a:lstStyle/>
        <a:p>
          <a:endParaRPr lang="en-US"/>
        </a:p>
      </dgm:t>
    </dgm:pt>
    <dgm:pt modelId="{5BB620D3-1A44-417D-86F9-373F7119896B}" type="sibTrans" cxnId="{82CD5242-1CEB-4F73-9098-91D2656AE1B2}">
      <dgm:prSet/>
      <dgm:spPr/>
      <dgm:t>
        <a:bodyPr/>
        <a:lstStyle/>
        <a:p>
          <a:endParaRPr lang="en-US"/>
        </a:p>
      </dgm:t>
    </dgm:pt>
    <dgm:pt modelId="{95F71AE9-E541-44E1-B995-CC0305B116EC}">
      <dgm:prSet/>
      <dgm:spPr/>
      <dgm:t>
        <a:bodyPr/>
        <a:lstStyle/>
        <a:p>
          <a:pPr rtl="0"/>
          <a:r>
            <a:rPr lang="en-US" dirty="0" smtClean="0"/>
            <a:t>Total days in last 5 years?</a:t>
          </a:r>
          <a:endParaRPr lang="en-US" dirty="0"/>
        </a:p>
      </dgm:t>
    </dgm:pt>
    <dgm:pt modelId="{514A4A41-C75F-4B4F-94F7-7BFCB26622E6}" type="parTrans" cxnId="{0F8E41E8-3A10-4F43-8A4C-8093E00CC2DD}">
      <dgm:prSet/>
      <dgm:spPr/>
      <dgm:t>
        <a:bodyPr/>
        <a:lstStyle/>
        <a:p>
          <a:endParaRPr lang="en-US"/>
        </a:p>
      </dgm:t>
    </dgm:pt>
    <dgm:pt modelId="{F0D0128A-F1CA-41A1-A366-DE0C010243AF}" type="sibTrans" cxnId="{0F8E41E8-3A10-4F43-8A4C-8093E00CC2DD}">
      <dgm:prSet/>
      <dgm:spPr/>
      <dgm:t>
        <a:bodyPr/>
        <a:lstStyle/>
        <a:p>
          <a:endParaRPr lang="en-US"/>
        </a:p>
      </dgm:t>
    </dgm:pt>
    <dgm:pt modelId="{B2E00094-7387-4EBF-A660-12F6A366B50B}">
      <dgm:prSet/>
      <dgm:spPr/>
      <dgm:t>
        <a:bodyPr/>
        <a:lstStyle/>
        <a:p>
          <a:pPr rtl="0"/>
          <a:r>
            <a:rPr lang="en-US" smtClean="0"/>
            <a:t>Trip &gt; 6 months?</a:t>
          </a:r>
          <a:endParaRPr lang="en-US"/>
        </a:p>
      </dgm:t>
    </dgm:pt>
    <dgm:pt modelId="{6D526189-B5DC-41C4-981F-93146591C36D}" type="parTrans" cxnId="{4782869B-7499-4E33-A55B-4ADD80D88794}">
      <dgm:prSet/>
      <dgm:spPr/>
      <dgm:t>
        <a:bodyPr/>
        <a:lstStyle/>
        <a:p>
          <a:endParaRPr lang="en-US"/>
        </a:p>
      </dgm:t>
    </dgm:pt>
    <dgm:pt modelId="{DF1C3E7B-6285-4FC4-A275-DBD2FC1DD1CD}" type="sibTrans" cxnId="{4782869B-7499-4E33-A55B-4ADD80D88794}">
      <dgm:prSet/>
      <dgm:spPr/>
      <dgm:t>
        <a:bodyPr/>
        <a:lstStyle/>
        <a:p>
          <a:endParaRPr lang="en-US"/>
        </a:p>
      </dgm:t>
    </dgm:pt>
    <dgm:pt modelId="{BDA7360F-946D-43C8-9061-0A8E238D9CEB}" type="pres">
      <dgm:prSet presAssocID="{B8FB42B8-E4B5-4CFA-9668-594E6F3811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83BEA1-467F-4C0C-AA5F-75245F18A7F8}" type="pres">
      <dgm:prSet presAssocID="{B92C1593-7B95-41BE-A3A6-259A0424922F}" presName="root1" presStyleCnt="0"/>
      <dgm:spPr/>
    </dgm:pt>
    <dgm:pt modelId="{BD8EF62D-5698-45AE-85EC-9D7E77A9591C}" type="pres">
      <dgm:prSet presAssocID="{B92C1593-7B95-41BE-A3A6-259A0424922F}" presName="LevelOneTextNode" presStyleLbl="node0" presStyleIdx="0" presStyleCnt="1" custScaleY="1594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DFADFA-529C-44E2-987A-FE05FF46D19F}" type="pres">
      <dgm:prSet presAssocID="{B92C1593-7B95-41BE-A3A6-259A0424922F}" presName="level2hierChild" presStyleCnt="0"/>
      <dgm:spPr/>
    </dgm:pt>
    <dgm:pt modelId="{F6A8353D-6C19-45A4-AC4D-E22E5D61B393}" type="pres">
      <dgm:prSet presAssocID="{A694538A-42AE-45CF-9B95-639488A71B9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688F1D9-9781-4F28-9926-FD37D08E9A4A}" type="pres">
      <dgm:prSet presAssocID="{A694538A-42AE-45CF-9B95-639488A71B9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47F1BD0-3299-4342-A5BC-45E908D9780B}" type="pres">
      <dgm:prSet presAssocID="{A54B1F1F-DA8D-41A8-A48E-15B50EDDD835}" presName="root2" presStyleCnt="0"/>
      <dgm:spPr/>
    </dgm:pt>
    <dgm:pt modelId="{30AE5DE4-E9CF-4181-867E-010BC228FDC0}" type="pres">
      <dgm:prSet presAssocID="{A54B1F1F-DA8D-41A8-A48E-15B50EDDD835}" presName="LevelTwoTextNode" presStyleLbl="node2" presStyleIdx="0" presStyleCnt="2" custLinFactY="-9670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07354F-84D1-4ED2-8CBC-4AF7F20AB7E6}" type="pres">
      <dgm:prSet presAssocID="{A54B1F1F-DA8D-41A8-A48E-15B50EDDD835}" presName="level3hierChild" presStyleCnt="0"/>
      <dgm:spPr/>
    </dgm:pt>
    <dgm:pt modelId="{BB52E1F5-17E5-4616-B552-C722A44DFA3A}" type="pres">
      <dgm:prSet presAssocID="{D036A9FA-C15B-461E-996E-04F16976D12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C1B4BC1-5CB1-4611-9BAD-6912E421BAB6}" type="pres">
      <dgm:prSet presAssocID="{D036A9FA-C15B-461E-996E-04F16976D12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422C282-9103-49EE-9683-F160C39D1774}" type="pres">
      <dgm:prSet presAssocID="{5668D0CC-8B4E-4D44-86A5-C6A3272FB1D9}" presName="root2" presStyleCnt="0"/>
      <dgm:spPr/>
    </dgm:pt>
    <dgm:pt modelId="{F88BE774-E782-4A95-AB8C-BF639299E924}" type="pres">
      <dgm:prSet presAssocID="{5668D0CC-8B4E-4D44-86A5-C6A3272FB1D9}" presName="LevelTwoTextNode" presStyleLbl="node2" presStyleIdx="1" presStyleCnt="2" custLinFactNeighborY="868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104CC-C2A4-4665-BE93-A2C1252237D6}" type="pres">
      <dgm:prSet presAssocID="{5668D0CC-8B4E-4D44-86A5-C6A3272FB1D9}" presName="level3hierChild" presStyleCnt="0"/>
      <dgm:spPr/>
    </dgm:pt>
    <dgm:pt modelId="{A7079AB6-31B9-470E-8356-3990F71CC12A}" type="pres">
      <dgm:prSet presAssocID="{0B550267-10E9-45D7-B412-5A48C126A6E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8C166F0E-4A3B-4590-B043-3A898BB0F045}" type="pres">
      <dgm:prSet presAssocID="{0B550267-10E9-45D7-B412-5A48C126A6E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288FCA6-7806-49D6-8F26-257CECC9F53D}" type="pres">
      <dgm:prSet presAssocID="{A89DD6E0-6E3D-4C85-9A78-12B44D9F4A45}" presName="root2" presStyleCnt="0"/>
      <dgm:spPr/>
    </dgm:pt>
    <dgm:pt modelId="{DD172E2E-3EEF-4CDF-9550-BA6F17FCAED3}" type="pres">
      <dgm:prSet presAssocID="{A89DD6E0-6E3D-4C85-9A78-12B44D9F4A4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40409-899B-4123-AB92-349EF3EA718C}" type="pres">
      <dgm:prSet presAssocID="{A89DD6E0-6E3D-4C85-9A78-12B44D9F4A45}" presName="level3hierChild" presStyleCnt="0"/>
      <dgm:spPr/>
    </dgm:pt>
    <dgm:pt modelId="{E1EE20D1-B743-45BB-992E-16635D233D46}" type="pres">
      <dgm:prSet presAssocID="{AA7695A5-F62E-4212-B108-65DC4099A551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B6F127B-139E-490C-A5F7-A2CADEA81A9A}" type="pres">
      <dgm:prSet presAssocID="{AA7695A5-F62E-4212-B108-65DC4099A551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78A61A5-5E5D-47B0-916A-8608C6227226}" type="pres">
      <dgm:prSet presAssocID="{8E352786-9B65-4F18-920B-0DBDDAB296DC}" presName="root2" presStyleCnt="0"/>
      <dgm:spPr/>
    </dgm:pt>
    <dgm:pt modelId="{1082D813-75CF-482F-B13D-14C44216C0B1}" type="pres">
      <dgm:prSet presAssocID="{8E352786-9B65-4F18-920B-0DBDDAB296D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2E84C3-A5D5-41B1-8C13-3887B39D0D35}" type="pres">
      <dgm:prSet presAssocID="{8E352786-9B65-4F18-920B-0DBDDAB296DC}" presName="level3hierChild" presStyleCnt="0"/>
      <dgm:spPr/>
    </dgm:pt>
    <dgm:pt modelId="{96F3A618-5F38-4B29-99F5-8B3C10E6C7D9}" type="pres">
      <dgm:prSet presAssocID="{500882E1-6EFA-4936-B416-063C7C45BE36}" presName="conn2-1" presStyleLbl="parChTrans1D4" presStyleIdx="0" presStyleCnt="5"/>
      <dgm:spPr/>
      <dgm:t>
        <a:bodyPr/>
        <a:lstStyle/>
        <a:p>
          <a:endParaRPr lang="en-US"/>
        </a:p>
      </dgm:t>
    </dgm:pt>
    <dgm:pt modelId="{CE6FCEEC-426C-4AB5-B66A-BB8BA2C5D49D}" type="pres">
      <dgm:prSet presAssocID="{500882E1-6EFA-4936-B416-063C7C45BE36}" presName="connTx" presStyleLbl="parChTrans1D4" presStyleIdx="0" presStyleCnt="5"/>
      <dgm:spPr/>
      <dgm:t>
        <a:bodyPr/>
        <a:lstStyle/>
        <a:p>
          <a:endParaRPr lang="en-US"/>
        </a:p>
      </dgm:t>
    </dgm:pt>
    <dgm:pt modelId="{293364F8-D27E-4F7A-9FD6-10EDEFAEC280}" type="pres">
      <dgm:prSet presAssocID="{BBD6063E-260A-4C88-B83E-C44E78627F39}" presName="root2" presStyleCnt="0"/>
      <dgm:spPr/>
    </dgm:pt>
    <dgm:pt modelId="{2A927517-E1BB-4BF9-9227-E623031C2F12}" type="pres">
      <dgm:prSet presAssocID="{BBD6063E-260A-4C88-B83E-C44E78627F39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A2A87E-906F-47DC-98FD-9A18ECB4A4A7}" type="pres">
      <dgm:prSet presAssocID="{BBD6063E-260A-4C88-B83E-C44E78627F39}" presName="level3hierChild" presStyleCnt="0"/>
      <dgm:spPr/>
    </dgm:pt>
    <dgm:pt modelId="{F0ED56E2-FFE1-4948-83A9-28C360A2B80A}" type="pres">
      <dgm:prSet presAssocID="{1B33A9B8-FC69-4A91-8E52-D452BD4EA864}" presName="conn2-1" presStyleLbl="parChTrans1D4" presStyleIdx="1" presStyleCnt="5"/>
      <dgm:spPr/>
      <dgm:t>
        <a:bodyPr/>
        <a:lstStyle/>
        <a:p>
          <a:endParaRPr lang="en-US"/>
        </a:p>
      </dgm:t>
    </dgm:pt>
    <dgm:pt modelId="{A6F75190-9E99-454C-AB75-D050504C0298}" type="pres">
      <dgm:prSet presAssocID="{1B33A9B8-FC69-4A91-8E52-D452BD4EA864}" presName="connTx" presStyleLbl="parChTrans1D4" presStyleIdx="1" presStyleCnt="5"/>
      <dgm:spPr/>
      <dgm:t>
        <a:bodyPr/>
        <a:lstStyle/>
        <a:p>
          <a:endParaRPr lang="en-US"/>
        </a:p>
      </dgm:t>
    </dgm:pt>
    <dgm:pt modelId="{2AF76EB9-3592-4C8A-AA55-39044AAAFD27}" type="pres">
      <dgm:prSet presAssocID="{0541AD5B-326A-4733-8AF4-7F4E415F753A}" presName="root2" presStyleCnt="0"/>
      <dgm:spPr/>
    </dgm:pt>
    <dgm:pt modelId="{DA0168FF-37BA-4AF2-A6F5-8C57AC4F6AF9}" type="pres">
      <dgm:prSet presAssocID="{0541AD5B-326A-4733-8AF4-7F4E415F753A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2AF165-B7E5-4328-A993-A0ED7E0BCFD6}" type="pres">
      <dgm:prSet presAssocID="{0541AD5B-326A-4733-8AF4-7F4E415F753A}" presName="level3hierChild" presStyleCnt="0"/>
      <dgm:spPr/>
    </dgm:pt>
    <dgm:pt modelId="{715AB1B2-679C-43E2-A68E-8C8758F912DB}" type="pres">
      <dgm:prSet presAssocID="{8F40A840-ADC4-4AA6-BE8C-DC72F4CCD206}" presName="conn2-1" presStyleLbl="parChTrans1D4" presStyleIdx="2" presStyleCnt="5"/>
      <dgm:spPr/>
      <dgm:t>
        <a:bodyPr/>
        <a:lstStyle/>
        <a:p>
          <a:endParaRPr lang="en-US"/>
        </a:p>
      </dgm:t>
    </dgm:pt>
    <dgm:pt modelId="{3CAEF622-BED5-4A7C-AF66-1076530BA557}" type="pres">
      <dgm:prSet presAssocID="{8F40A840-ADC4-4AA6-BE8C-DC72F4CCD206}" presName="connTx" presStyleLbl="parChTrans1D4" presStyleIdx="2" presStyleCnt="5"/>
      <dgm:spPr/>
      <dgm:t>
        <a:bodyPr/>
        <a:lstStyle/>
        <a:p>
          <a:endParaRPr lang="en-US"/>
        </a:p>
      </dgm:t>
    </dgm:pt>
    <dgm:pt modelId="{51A6FD47-E798-4549-AB05-F6F60C26BED8}" type="pres">
      <dgm:prSet presAssocID="{C1946C24-124C-4A91-8A0C-72E029A3A56F}" presName="root2" presStyleCnt="0"/>
      <dgm:spPr/>
    </dgm:pt>
    <dgm:pt modelId="{B920706C-213E-4C59-9597-E5714ECB90F3}" type="pres">
      <dgm:prSet presAssocID="{C1946C24-124C-4A91-8A0C-72E029A3A56F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06E471-9B77-4F25-B03C-0FC067C9B35E}" type="pres">
      <dgm:prSet presAssocID="{C1946C24-124C-4A91-8A0C-72E029A3A56F}" presName="level3hierChild" presStyleCnt="0"/>
      <dgm:spPr/>
    </dgm:pt>
    <dgm:pt modelId="{C2D95DCC-B9C0-44E5-B4F4-F32AB28B870A}" type="pres">
      <dgm:prSet presAssocID="{DCD4BD93-44C3-41DE-9BD6-0407B09EDDD0}" presName="conn2-1" presStyleLbl="parChTrans1D4" presStyleIdx="3" presStyleCnt="5"/>
      <dgm:spPr/>
      <dgm:t>
        <a:bodyPr/>
        <a:lstStyle/>
        <a:p>
          <a:endParaRPr lang="en-US"/>
        </a:p>
      </dgm:t>
    </dgm:pt>
    <dgm:pt modelId="{B7518ED9-936E-420B-93B3-8FE41B78C3CE}" type="pres">
      <dgm:prSet presAssocID="{DCD4BD93-44C3-41DE-9BD6-0407B09EDDD0}" presName="connTx" presStyleLbl="parChTrans1D4" presStyleIdx="3" presStyleCnt="5"/>
      <dgm:spPr/>
      <dgm:t>
        <a:bodyPr/>
        <a:lstStyle/>
        <a:p>
          <a:endParaRPr lang="en-US"/>
        </a:p>
      </dgm:t>
    </dgm:pt>
    <dgm:pt modelId="{5388C5EA-1386-454B-9A47-E9A566838B1D}" type="pres">
      <dgm:prSet presAssocID="{434DD5C4-7080-4B9F-87BC-BE23DC683C7D}" presName="root2" presStyleCnt="0"/>
      <dgm:spPr/>
    </dgm:pt>
    <dgm:pt modelId="{CF929D7B-88C5-491A-A381-69861EF0BDF6}" type="pres">
      <dgm:prSet presAssocID="{434DD5C4-7080-4B9F-87BC-BE23DC683C7D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C23849-4B3B-493D-BCEE-0CBFF530C4C0}" type="pres">
      <dgm:prSet presAssocID="{434DD5C4-7080-4B9F-87BC-BE23DC683C7D}" presName="level3hierChild" presStyleCnt="0"/>
      <dgm:spPr/>
    </dgm:pt>
    <dgm:pt modelId="{9471EF64-23DA-4B18-8B7C-DAC697059D58}" type="pres">
      <dgm:prSet presAssocID="{C940EFA7-46E3-450B-8B33-8FD06B9400AE}" presName="conn2-1" presStyleLbl="parChTrans1D4" presStyleIdx="4" presStyleCnt="5"/>
      <dgm:spPr/>
      <dgm:t>
        <a:bodyPr/>
        <a:lstStyle/>
        <a:p>
          <a:endParaRPr lang="en-US"/>
        </a:p>
      </dgm:t>
    </dgm:pt>
    <dgm:pt modelId="{CA77368F-35C0-4008-AD2E-BA1D75BDEF12}" type="pres">
      <dgm:prSet presAssocID="{C940EFA7-46E3-450B-8B33-8FD06B9400AE}" presName="connTx" presStyleLbl="parChTrans1D4" presStyleIdx="4" presStyleCnt="5"/>
      <dgm:spPr/>
      <dgm:t>
        <a:bodyPr/>
        <a:lstStyle/>
        <a:p>
          <a:endParaRPr lang="en-US"/>
        </a:p>
      </dgm:t>
    </dgm:pt>
    <dgm:pt modelId="{C867646B-9A47-4040-9461-9E202A6E8B17}" type="pres">
      <dgm:prSet presAssocID="{2F546774-6842-4BE0-AD10-CB33098FEE0E}" presName="root2" presStyleCnt="0"/>
      <dgm:spPr/>
    </dgm:pt>
    <dgm:pt modelId="{E9D8DC2A-3240-47B1-83B2-62A7ED6D057B}" type="pres">
      <dgm:prSet presAssocID="{2F546774-6842-4BE0-AD10-CB33098FEE0E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24703-087B-4542-93CF-1BDE33CBD40F}" type="pres">
      <dgm:prSet presAssocID="{2F546774-6842-4BE0-AD10-CB33098FEE0E}" presName="level3hierChild" presStyleCnt="0"/>
      <dgm:spPr/>
    </dgm:pt>
    <dgm:pt modelId="{A10452E7-28E5-4773-BD1A-09DA89D4019D}" type="pres">
      <dgm:prSet presAssocID="{514A4A41-C75F-4B4F-94F7-7BFCB26622E6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87FBA65-D55B-4340-B099-40F2EE150E33}" type="pres">
      <dgm:prSet presAssocID="{514A4A41-C75F-4B4F-94F7-7BFCB26622E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B7FC2B82-350E-444E-B7A8-45AD110A9C88}" type="pres">
      <dgm:prSet presAssocID="{95F71AE9-E541-44E1-B995-CC0305B116EC}" presName="root2" presStyleCnt="0"/>
      <dgm:spPr/>
    </dgm:pt>
    <dgm:pt modelId="{F64B6033-210C-457D-9B26-90F74ADE546F}" type="pres">
      <dgm:prSet presAssocID="{95F71AE9-E541-44E1-B995-CC0305B116E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54187-62B6-4E9C-A07C-2258DC8252B1}" type="pres">
      <dgm:prSet presAssocID="{95F71AE9-E541-44E1-B995-CC0305B116EC}" presName="level3hierChild" presStyleCnt="0"/>
      <dgm:spPr/>
    </dgm:pt>
    <dgm:pt modelId="{AC803114-79A0-4BFA-B920-138CA309D989}" type="pres">
      <dgm:prSet presAssocID="{6D526189-B5DC-41C4-981F-93146591C36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1DACD12F-81D7-40BC-BC8F-5EF084AAF809}" type="pres">
      <dgm:prSet presAssocID="{6D526189-B5DC-41C4-981F-93146591C36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27B3BFC6-D52A-4737-95F4-28429E42FDED}" type="pres">
      <dgm:prSet presAssocID="{B2E00094-7387-4EBF-A660-12F6A366B50B}" presName="root2" presStyleCnt="0"/>
      <dgm:spPr/>
    </dgm:pt>
    <dgm:pt modelId="{6CDBF962-F125-4150-9ABF-8E7D990189B7}" type="pres">
      <dgm:prSet presAssocID="{B2E00094-7387-4EBF-A660-12F6A366B50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355FA8-0906-439F-83F2-AF780FB165D6}" type="pres">
      <dgm:prSet presAssocID="{B2E00094-7387-4EBF-A660-12F6A366B50B}" presName="level3hierChild" presStyleCnt="0"/>
      <dgm:spPr/>
    </dgm:pt>
  </dgm:ptLst>
  <dgm:cxnLst>
    <dgm:cxn modelId="{543EF2A5-05B1-4B96-9E9F-AE2C0025216E}" type="presOf" srcId="{514A4A41-C75F-4B4F-94F7-7BFCB26622E6}" destId="{A10452E7-28E5-4773-BD1A-09DA89D4019D}" srcOrd="0" destOrd="0" presId="urn:microsoft.com/office/officeart/2008/layout/HorizontalMultiLevelHierarchy"/>
    <dgm:cxn modelId="{C38B1D84-B7BC-4545-B589-EE783136CC0D}" type="presOf" srcId="{0B550267-10E9-45D7-B412-5A48C126A6EC}" destId="{8C166F0E-4A3B-4590-B043-3A898BB0F045}" srcOrd="1" destOrd="0" presId="urn:microsoft.com/office/officeart/2008/layout/HorizontalMultiLevelHierarchy"/>
    <dgm:cxn modelId="{3B96DF00-3362-4262-A454-382AC4307B81}" type="presOf" srcId="{B2E00094-7387-4EBF-A660-12F6A366B50B}" destId="{6CDBF962-F125-4150-9ABF-8E7D990189B7}" srcOrd="0" destOrd="0" presId="urn:microsoft.com/office/officeart/2008/layout/HorizontalMultiLevelHierarchy"/>
    <dgm:cxn modelId="{6E6BD00F-C2A0-4ACC-B7C7-9F50478D2826}" srcId="{B92C1593-7B95-41BE-A3A6-259A0424922F}" destId="{5668D0CC-8B4E-4D44-86A5-C6A3272FB1D9}" srcOrd="1" destOrd="0" parTransId="{D036A9FA-C15B-461E-996E-04F16976D120}" sibTransId="{126541CF-7517-4A3C-9A71-68C373CE2541}"/>
    <dgm:cxn modelId="{1FC43391-0B51-45F0-BEEB-FA6A4DA27C2D}" type="presOf" srcId="{D036A9FA-C15B-461E-996E-04F16976D120}" destId="{0C1B4BC1-5CB1-4611-9BAD-6912E421BAB6}" srcOrd="1" destOrd="0" presId="urn:microsoft.com/office/officeart/2008/layout/HorizontalMultiLevelHierarchy"/>
    <dgm:cxn modelId="{891990AE-7C21-4394-AC2D-ECB3F7430099}" type="presOf" srcId="{6D526189-B5DC-41C4-981F-93146591C36D}" destId="{AC803114-79A0-4BFA-B920-138CA309D989}" srcOrd="0" destOrd="0" presId="urn:microsoft.com/office/officeart/2008/layout/HorizontalMultiLevelHierarchy"/>
    <dgm:cxn modelId="{8F8C5955-5B7A-4815-AC48-1B9C39F1336A}" type="presOf" srcId="{C1946C24-124C-4A91-8A0C-72E029A3A56F}" destId="{B920706C-213E-4C59-9597-E5714ECB90F3}" srcOrd="0" destOrd="0" presId="urn:microsoft.com/office/officeart/2008/layout/HorizontalMultiLevelHierarchy"/>
    <dgm:cxn modelId="{87EEEB84-24EA-4D13-9447-C7B4200BB319}" type="presOf" srcId="{BBD6063E-260A-4C88-B83E-C44E78627F39}" destId="{2A927517-E1BB-4BF9-9227-E623031C2F12}" srcOrd="0" destOrd="0" presId="urn:microsoft.com/office/officeart/2008/layout/HorizontalMultiLevelHierarchy"/>
    <dgm:cxn modelId="{5E2084BC-C1DF-47F3-A285-826661C73DA2}" srcId="{8E352786-9B65-4F18-920B-0DBDDAB296DC}" destId="{0541AD5B-326A-4733-8AF4-7F4E415F753A}" srcOrd="1" destOrd="0" parTransId="{1B33A9B8-FC69-4A91-8E52-D452BD4EA864}" sibTransId="{0ADFF839-43A4-48DC-B88A-00043270661B}"/>
    <dgm:cxn modelId="{5B611572-8098-4E7B-B17E-9A368F30231F}" type="presOf" srcId="{A694538A-42AE-45CF-9B95-639488A71B9E}" destId="{F6A8353D-6C19-45A4-AC4D-E22E5D61B393}" srcOrd="0" destOrd="0" presId="urn:microsoft.com/office/officeart/2008/layout/HorizontalMultiLevelHierarchy"/>
    <dgm:cxn modelId="{D7281511-A782-41CC-A95A-CEFB2FF53292}" type="presOf" srcId="{DCD4BD93-44C3-41DE-9BD6-0407B09EDDD0}" destId="{B7518ED9-936E-420B-93B3-8FE41B78C3CE}" srcOrd="1" destOrd="0" presId="urn:microsoft.com/office/officeart/2008/layout/HorizontalMultiLevelHierarchy"/>
    <dgm:cxn modelId="{E8E1F3F9-DE2A-4ED5-8705-89B47FA9EEE1}" type="presOf" srcId="{1B33A9B8-FC69-4A91-8E52-D452BD4EA864}" destId="{F0ED56E2-FFE1-4948-83A9-28C360A2B80A}" srcOrd="0" destOrd="0" presId="urn:microsoft.com/office/officeart/2008/layout/HorizontalMultiLevelHierarchy"/>
    <dgm:cxn modelId="{D32CD6D7-B4BE-45A5-82F1-71E9A9F923A6}" type="presOf" srcId="{6D526189-B5DC-41C4-981F-93146591C36D}" destId="{1DACD12F-81D7-40BC-BC8F-5EF084AAF809}" srcOrd="1" destOrd="0" presId="urn:microsoft.com/office/officeart/2008/layout/HorizontalMultiLevelHierarchy"/>
    <dgm:cxn modelId="{C2BE3A5D-EEBC-4015-AA9D-A57519CB08BB}" type="presOf" srcId="{8F40A840-ADC4-4AA6-BE8C-DC72F4CCD206}" destId="{3CAEF622-BED5-4A7C-AF66-1076530BA557}" srcOrd="1" destOrd="0" presId="urn:microsoft.com/office/officeart/2008/layout/HorizontalMultiLevelHierarchy"/>
    <dgm:cxn modelId="{BB801DCE-5BDB-443B-871D-DED3AC6DA036}" type="presOf" srcId="{B8FB42B8-E4B5-4CFA-9668-594E6F3811DC}" destId="{BDA7360F-946D-43C8-9061-0A8E238D9CEB}" srcOrd="0" destOrd="0" presId="urn:microsoft.com/office/officeart/2008/layout/HorizontalMultiLevelHierarchy"/>
    <dgm:cxn modelId="{64CA5D88-9846-4348-9DF5-16B39FDA0C86}" type="presOf" srcId="{5668D0CC-8B4E-4D44-86A5-C6A3272FB1D9}" destId="{F88BE774-E782-4A95-AB8C-BF639299E924}" srcOrd="0" destOrd="0" presId="urn:microsoft.com/office/officeart/2008/layout/HorizontalMultiLevelHierarchy"/>
    <dgm:cxn modelId="{85967CAD-9183-473D-BB63-2F8E6A725080}" srcId="{B92C1593-7B95-41BE-A3A6-259A0424922F}" destId="{A54B1F1F-DA8D-41A8-A48E-15B50EDDD835}" srcOrd="0" destOrd="0" parTransId="{A694538A-42AE-45CF-9B95-639488A71B9E}" sibTransId="{A460AFFF-9B9B-4511-90DC-D8C43A352FB2}"/>
    <dgm:cxn modelId="{A24F488A-F39C-40E3-977F-3AA23DC0CF3E}" type="presOf" srcId="{500882E1-6EFA-4936-B416-063C7C45BE36}" destId="{CE6FCEEC-426C-4AB5-B66A-BB8BA2C5D49D}" srcOrd="1" destOrd="0" presId="urn:microsoft.com/office/officeart/2008/layout/HorizontalMultiLevelHierarchy"/>
    <dgm:cxn modelId="{ECBABC95-E671-49E1-B933-3893ADD26287}" type="presOf" srcId="{C940EFA7-46E3-450B-8B33-8FD06B9400AE}" destId="{9471EF64-23DA-4B18-8B7C-DAC697059D58}" srcOrd="0" destOrd="0" presId="urn:microsoft.com/office/officeart/2008/layout/HorizontalMultiLevelHierarchy"/>
    <dgm:cxn modelId="{BA02E4AF-412D-4CF1-8613-1EF45F6E56C2}" srcId="{8E352786-9B65-4F18-920B-0DBDDAB296DC}" destId="{434DD5C4-7080-4B9F-87BC-BE23DC683C7D}" srcOrd="3" destOrd="0" parTransId="{DCD4BD93-44C3-41DE-9BD6-0407B09EDDD0}" sibTransId="{18CA3A80-A7EC-4117-AD78-4F87DDFC1446}"/>
    <dgm:cxn modelId="{15586322-745A-4338-B975-54E9881ABD65}" type="presOf" srcId="{A694538A-42AE-45CF-9B95-639488A71B9E}" destId="{A688F1D9-9781-4F28-9926-FD37D08E9A4A}" srcOrd="1" destOrd="0" presId="urn:microsoft.com/office/officeart/2008/layout/HorizontalMultiLevelHierarchy"/>
    <dgm:cxn modelId="{0F8E41E8-3A10-4F43-8A4C-8093E00CC2DD}" srcId="{5668D0CC-8B4E-4D44-86A5-C6A3272FB1D9}" destId="{95F71AE9-E541-44E1-B995-CC0305B116EC}" srcOrd="2" destOrd="0" parTransId="{514A4A41-C75F-4B4F-94F7-7BFCB26622E6}" sibTransId="{F0D0128A-F1CA-41A1-A366-DE0C010243AF}"/>
    <dgm:cxn modelId="{AE917F28-7635-4082-872F-117EEDF4BC9B}" type="presOf" srcId="{B92C1593-7B95-41BE-A3A6-259A0424922F}" destId="{BD8EF62D-5698-45AE-85EC-9D7E77A9591C}" srcOrd="0" destOrd="0" presId="urn:microsoft.com/office/officeart/2008/layout/HorizontalMultiLevelHierarchy"/>
    <dgm:cxn modelId="{09C579BB-A181-4FE6-9B9C-85F011FCDAF0}" type="presOf" srcId="{DCD4BD93-44C3-41DE-9BD6-0407B09EDDD0}" destId="{C2D95DCC-B9C0-44E5-B4F4-F32AB28B870A}" srcOrd="0" destOrd="0" presId="urn:microsoft.com/office/officeart/2008/layout/HorizontalMultiLevelHierarchy"/>
    <dgm:cxn modelId="{EB13C70A-989F-4162-8009-5E44335A09F1}" type="presOf" srcId="{500882E1-6EFA-4936-B416-063C7C45BE36}" destId="{96F3A618-5F38-4B29-99F5-8B3C10E6C7D9}" srcOrd="0" destOrd="0" presId="urn:microsoft.com/office/officeart/2008/layout/HorizontalMultiLevelHierarchy"/>
    <dgm:cxn modelId="{F067BB35-E8B8-49FC-B040-D6AB5100A8E2}" srcId="{8E352786-9B65-4F18-920B-0DBDDAB296DC}" destId="{BBD6063E-260A-4C88-B83E-C44E78627F39}" srcOrd="0" destOrd="0" parTransId="{500882E1-6EFA-4936-B416-063C7C45BE36}" sibTransId="{64E6D801-FEB1-484E-A4A7-97DED00FC775}"/>
    <dgm:cxn modelId="{87001DF5-9849-4FF5-99CA-40D36E8A2A84}" type="presOf" srcId="{514A4A41-C75F-4B4F-94F7-7BFCB26622E6}" destId="{C87FBA65-D55B-4340-B099-40F2EE150E33}" srcOrd="1" destOrd="0" presId="urn:microsoft.com/office/officeart/2008/layout/HorizontalMultiLevelHierarchy"/>
    <dgm:cxn modelId="{0ED0605D-941E-47B9-BB25-50EE1DD0F0FB}" type="presOf" srcId="{0B550267-10E9-45D7-B412-5A48C126A6EC}" destId="{A7079AB6-31B9-470E-8356-3990F71CC12A}" srcOrd="0" destOrd="0" presId="urn:microsoft.com/office/officeart/2008/layout/HorizontalMultiLevelHierarchy"/>
    <dgm:cxn modelId="{B15C0EE5-412B-423F-8336-C8241E5D0567}" type="presOf" srcId="{AA7695A5-F62E-4212-B108-65DC4099A551}" destId="{3B6F127B-139E-490C-A5F7-A2CADEA81A9A}" srcOrd="1" destOrd="0" presId="urn:microsoft.com/office/officeart/2008/layout/HorizontalMultiLevelHierarchy"/>
    <dgm:cxn modelId="{8D6E9710-8D59-4FD3-BDC9-67EADD6A0E78}" type="presOf" srcId="{8F40A840-ADC4-4AA6-BE8C-DC72F4CCD206}" destId="{715AB1B2-679C-43E2-A68E-8C8758F912DB}" srcOrd="0" destOrd="0" presId="urn:microsoft.com/office/officeart/2008/layout/HorizontalMultiLevelHierarchy"/>
    <dgm:cxn modelId="{8827C2A7-2A3A-4431-B411-94217D4A393D}" type="presOf" srcId="{2F546774-6842-4BE0-AD10-CB33098FEE0E}" destId="{E9D8DC2A-3240-47B1-83B2-62A7ED6D057B}" srcOrd="0" destOrd="0" presId="urn:microsoft.com/office/officeart/2008/layout/HorizontalMultiLevelHierarchy"/>
    <dgm:cxn modelId="{1D5E3DFC-6414-45B3-AE01-F90C1C8498BF}" srcId="{5668D0CC-8B4E-4D44-86A5-C6A3272FB1D9}" destId="{A89DD6E0-6E3D-4C85-9A78-12B44D9F4A45}" srcOrd="0" destOrd="0" parTransId="{0B550267-10E9-45D7-B412-5A48C126A6EC}" sibTransId="{F541D609-2138-448F-BA5A-DFD8BD76B736}"/>
    <dgm:cxn modelId="{4782869B-7499-4E33-A55B-4ADD80D88794}" srcId="{5668D0CC-8B4E-4D44-86A5-C6A3272FB1D9}" destId="{B2E00094-7387-4EBF-A660-12F6A366B50B}" srcOrd="3" destOrd="0" parTransId="{6D526189-B5DC-41C4-981F-93146591C36D}" sibTransId="{DF1C3E7B-6285-4FC4-A275-DBD2FC1DD1CD}"/>
    <dgm:cxn modelId="{C907F017-1F6D-4260-B395-6AA7283C7A88}" type="presOf" srcId="{A54B1F1F-DA8D-41A8-A48E-15B50EDDD835}" destId="{30AE5DE4-E9CF-4181-867E-010BC228FDC0}" srcOrd="0" destOrd="0" presId="urn:microsoft.com/office/officeart/2008/layout/HorizontalMultiLevelHierarchy"/>
    <dgm:cxn modelId="{5C58AEF3-102B-410C-8D8C-30FF98FD1ECB}" type="presOf" srcId="{AA7695A5-F62E-4212-B108-65DC4099A551}" destId="{E1EE20D1-B743-45BB-992E-16635D233D46}" srcOrd="0" destOrd="0" presId="urn:microsoft.com/office/officeart/2008/layout/HorizontalMultiLevelHierarchy"/>
    <dgm:cxn modelId="{364D7820-5AAE-43A9-AB33-20328EA86FBE}" type="presOf" srcId="{C940EFA7-46E3-450B-8B33-8FD06B9400AE}" destId="{CA77368F-35C0-4008-AD2E-BA1D75BDEF12}" srcOrd="1" destOrd="0" presId="urn:microsoft.com/office/officeart/2008/layout/HorizontalMultiLevelHierarchy"/>
    <dgm:cxn modelId="{54CB9D0E-4DEC-4DE1-BFB7-65D6DF591AA9}" type="presOf" srcId="{0541AD5B-326A-4733-8AF4-7F4E415F753A}" destId="{DA0168FF-37BA-4AF2-A6F5-8C57AC4F6AF9}" srcOrd="0" destOrd="0" presId="urn:microsoft.com/office/officeart/2008/layout/HorizontalMultiLevelHierarchy"/>
    <dgm:cxn modelId="{13A0900F-2847-4BB7-8DD6-0CB7E109C644}" type="presOf" srcId="{A89DD6E0-6E3D-4C85-9A78-12B44D9F4A45}" destId="{DD172E2E-3EEF-4CDF-9550-BA6F17FCAED3}" srcOrd="0" destOrd="0" presId="urn:microsoft.com/office/officeart/2008/layout/HorizontalMultiLevelHierarchy"/>
    <dgm:cxn modelId="{C745282F-6DBE-4917-B552-9500840481D9}" type="presOf" srcId="{434DD5C4-7080-4B9F-87BC-BE23DC683C7D}" destId="{CF929D7B-88C5-491A-A381-69861EF0BDF6}" srcOrd="0" destOrd="0" presId="urn:microsoft.com/office/officeart/2008/layout/HorizontalMultiLevelHierarchy"/>
    <dgm:cxn modelId="{CB8A893A-6327-424E-A2E5-16D0488CD607}" srcId="{5668D0CC-8B4E-4D44-86A5-C6A3272FB1D9}" destId="{8E352786-9B65-4F18-920B-0DBDDAB296DC}" srcOrd="1" destOrd="0" parTransId="{AA7695A5-F62E-4212-B108-65DC4099A551}" sibTransId="{DA5A7190-288E-4C95-9B92-62866B71A02C}"/>
    <dgm:cxn modelId="{6062AB16-F40F-4D94-9534-6597C8632E8F}" type="presOf" srcId="{8E352786-9B65-4F18-920B-0DBDDAB296DC}" destId="{1082D813-75CF-482F-B13D-14C44216C0B1}" srcOrd="0" destOrd="0" presId="urn:microsoft.com/office/officeart/2008/layout/HorizontalMultiLevelHierarchy"/>
    <dgm:cxn modelId="{E9C8FEEB-8E8A-43AC-8056-F53255DD6D47}" type="presOf" srcId="{1B33A9B8-FC69-4A91-8E52-D452BD4EA864}" destId="{A6F75190-9E99-454C-AB75-D050504C0298}" srcOrd="1" destOrd="0" presId="urn:microsoft.com/office/officeart/2008/layout/HorizontalMultiLevelHierarchy"/>
    <dgm:cxn modelId="{3DDC575F-D662-468D-BE59-B2ADD16DB22E}" type="presOf" srcId="{95F71AE9-E541-44E1-B995-CC0305B116EC}" destId="{F64B6033-210C-457D-9B26-90F74ADE546F}" srcOrd="0" destOrd="0" presId="urn:microsoft.com/office/officeart/2008/layout/HorizontalMultiLevelHierarchy"/>
    <dgm:cxn modelId="{02616C6C-1827-4C36-9995-2839FDC6C49E}" srcId="{8E352786-9B65-4F18-920B-0DBDDAB296DC}" destId="{C1946C24-124C-4A91-8A0C-72E029A3A56F}" srcOrd="2" destOrd="0" parTransId="{8F40A840-ADC4-4AA6-BE8C-DC72F4CCD206}" sibTransId="{665C295C-E791-4D28-BCA1-ECCA9325B852}"/>
    <dgm:cxn modelId="{7623DA74-87F5-4E62-A492-3D0AC16889D8}" type="presOf" srcId="{D036A9FA-C15B-461E-996E-04F16976D120}" destId="{BB52E1F5-17E5-4616-B552-C722A44DFA3A}" srcOrd="0" destOrd="0" presId="urn:microsoft.com/office/officeart/2008/layout/HorizontalMultiLevelHierarchy"/>
    <dgm:cxn modelId="{641A5C54-D0A2-41C1-B592-932D83E2C857}" srcId="{B8FB42B8-E4B5-4CFA-9668-594E6F3811DC}" destId="{B92C1593-7B95-41BE-A3A6-259A0424922F}" srcOrd="0" destOrd="0" parTransId="{664459CE-6ACE-4896-815A-8103F6AA8C2C}" sibTransId="{6B9874A7-A695-4DE6-8898-13DAD9244BB7}"/>
    <dgm:cxn modelId="{82CD5242-1CEB-4F73-9098-91D2656AE1B2}" srcId="{8E352786-9B65-4F18-920B-0DBDDAB296DC}" destId="{2F546774-6842-4BE0-AD10-CB33098FEE0E}" srcOrd="4" destOrd="0" parTransId="{C940EFA7-46E3-450B-8B33-8FD06B9400AE}" sibTransId="{5BB620D3-1A44-417D-86F9-373F7119896B}"/>
    <dgm:cxn modelId="{EB3818F1-686A-4A64-8EEB-F7AA1CA1F3CA}" type="presParOf" srcId="{BDA7360F-946D-43C8-9061-0A8E238D9CEB}" destId="{8883BEA1-467F-4C0C-AA5F-75245F18A7F8}" srcOrd="0" destOrd="0" presId="urn:microsoft.com/office/officeart/2008/layout/HorizontalMultiLevelHierarchy"/>
    <dgm:cxn modelId="{F75CD23B-33CD-4207-BE9E-784C9DAE909C}" type="presParOf" srcId="{8883BEA1-467F-4C0C-AA5F-75245F18A7F8}" destId="{BD8EF62D-5698-45AE-85EC-9D7E77A9591C}" srcOrd="0" destOrd="0" presId="urn:microsoft.com/office/officeart/2008/layout/HorizontalMultiLevelHierarchy"/>
    <dgm:cxn modelId="{31321B7F-A166-40DE-8072-40037A259631}" type="presParOf" srcId="{8883BEA1-467F-4C0C-AA5F-75245F18A7F8}" destId="{E7DFADFA-529C-44E2-987A-FE05FF46D19F}" srcOrd="1" destOrd="0" presId="urn:microsoft.com/office/officeart/2008/layout/HorizontalMultiLevelHierarchy"/>
    <dgm:cxn modelId="{560046C3-10A3-4BE0-A6F4-13DD0347467A}" type="presParOf" srcId="{E7DFADFA-529C-44E2-987A-FE05FF46D19F}" destId="{F6A8353D-6C19-45A4-AC4D-E22E5D61B393}" srcOrd="0" destOrd="0" presId="urn:microsoft.com/office/officeart/2008/layout/HorizontalMultiLevelHierarchy"/>
    <dgm:cxn modelId="{3B80FE08-CC1E-4BF0-A3B5-4DD54541AA5F}" type="presParOf" srcId="{F6A8353D-6C19-45A4-AC4D-E22E5D61B393}" destId="{A688F1D9-9781-4F28-9926-FD37D08E9A4A}" srcOrd="0" destOrd="0" presId="urn:microsoft.com/office/officeart/2008/layout/HorizontalMultiLevelHierarchy"/>
    <dgm:cxn modelId="{9A2811D5-3740-4B7D-9449-21A63CE1B7CF}" type="presParOf" srcId="{E7DFADFA-529C-44E2-987A-FE05FF46D19F}" destId="{C47F1BD0-3299-4342-A5BC-45E908D9780B}" srcOrd="1" destOrd="0" presId="urn:microsoft.com/office/officeart/2008/layout/HorizontalMultiLevelHierarchy"/>
    <dgm:cxn modelId="{2B8A19C6-BA3C-4A61-8898-21926ABEF937}" type="presParOf" srcId="{C47F1BD0-3299-4342-A5BC-45E908D9780B}" destId="{30AE5DE4-E9CF-4181-867E-010BC228FDC0}" srcOrd="0" destOrd="0" presId="urn:microsoft.com/office/officeart/2008/layout/HorizontalMultiLevelHierarchy"/>
    <dgm:cxn modelId="{34C19A65-B77A-455A-85C3-78290B33BA07}" type="presParOf" srcId="{C47F1BD0-3299-4342-A5BC-45E908D9780B}" destId="{7A07354F-84D1-4ED2-8CBC-4AF7F20AB7E6}" srcOrd="1" destOrd="0" presId="urn:microsoft.com/office/officeart/2008/layout/HorizontalMultiLevelHierarchy"/>
    <dgm:cxn modelId="{70EB0C1E-345C-482A-A070-9E57B19A855F}" type="presParOf" srcId="{E7DFADFA-529C-44E2-987A-FE05FF46D19F}" destId="{BB52E1F5-17E5-4616-B552-C722A44DFA3A}" srcOrd="2" destOrd="0" presId="urn:microsoft.com/office/officeart/2008/layout/HorizontalMultiLevelHierarchy"/>
    <dgm:cxn modelId="{5831847D-5D74-4133-913D-B0606131F89E}" type="presParOf" srcId="{BB52E1F5-17E5-4616-B552-C722A44DFA3A}" destId="{0C1B4BC1-5CB1-4611-9BAD-6912E421BAB6}" srcOrd="0" destOrd="0" presId="urn:microsoft.com/office/officeart/2008/layout/HorizontalMultiLevelHierarchy"/>
    <dgm:cxn modelId="{4E660424-76A5-4328-8021-1CB39758CE74}" type="presParOf" srcId="{E7DFADFA-529C-44E2-987A-FE05FF46D19F}" destId="{1422C282-9103-49EE-9683-F160C39D1774}" srcOrd="3" destOrd="0" presId="urn:microsoft.com/office/officeart/2008/layout/HorizontalMultiLevelHierarchy"/>
    <dgm:cxn modelId="{017AAFEC-D3AD-47E4-B3B7-AC78FD5630C1}" type="presParOf" srcId="{1422C282-9103-49EE-9683-F160C39D1774}" destId="{F88BE774-E782-4A95-AB8C-BF639299E924}" srcOrd="0" destOrd="0" presId="urn:microsoft.com/office/officeart/2008/layout/HorizontalMultiLevelHierarchy"/>
    <dgm:cxn modelId="{BDF4A52C-27E7-46BA-8E57-02C07CD7E61D}" type="presParOf" srcId="{1422C282-9103-49EE-9683-F160C39D1774}" destId="{96E104CC-C2A4-4665-BE93-A2C1252237D6}" srcOrd="1" destOrd="0" presId="urn:microsoft.com/office/officeart/2008/layout/HorizontalMultiLevelHierarchy"/>
    <dgm:cxn modelId="{8F98AABE-70EA-441D-81C5-769EE049F4A6}" type="presParOf" srcId="{96E104CC-C2A4-4665-BE93-A2C1252237D6}" destId="{A7079AB6-31B9-470E-8356-3990F71CC12A}" srcOrd="0" destOrd="0" presId="urn:microsoft.com/office/officeart/2008/layout/HorizontalMultiLevelHierarchy"/>
    <dgm:cxn modelId="{A15DD523-0165-4239-9396-E94C0E56867A}" type="presParOf" srcId="{A7079AB6-31B9-470E-8356-3990F71CC12A}" destId="{8C166F0E-4A3B-4590-B043-3A898BB0F045}" srcOrd="0" destOrd="0" presId="urn:microsoft.com/office/officeart/2008/layout/HorizontalMultiLevelHierarchy"/>
    <dgm:cxn modelId="{2B54E0F7-7D05-405F-A13F-4EEF621DD612}" type="presParOf" srcId="{96E104CC-C2A4-4665-BE93-A2C1252237D6}" destId="{4288FCA6-7806-49D6-8F26-257CECC9F53D}" srcOrd="1" destOrd="0" presId="urn:microsoft.com/office/officeart/2008/layout/HorizontalMultiLevelHierarchy"/>
    <dgm:cxn modelId="{FBB8C206-4C1F-4040-A2A0-9B1568B71164}" type="presParOf" srcId="{4288FCA6-7806-49D6-8F26-257CECC9F53D}" destId="{DD172E2E-3EEF-4CDF-9550-BA6F17FCAED3}" srcOrd="0" destOrd="0" presId="urn:microsoft.com/office/officeart/2008/layout/HorizontalMultiLevelHierarchy"/>
    <dgm:cxn modelId="{A3D916B8-A100-4837-B696-B28295959068}" type="presParOf" srcId="{4288FCA6-7806-49D6-8F26-257CECC9F53D}" destId="{7BB40409-899B-4123-AB92-349EF3EA718C}" srcOrd="1" destOrd="0" presId="urn:microsoft.com/office/officeart/2008/layout/HorizontalMultiLevelHierarchy"/>
    <dgm:cxn modelId="{B1FAF8E1-1EFF-4C9A-8B3C-CB895B548BC6}" type="presParOf" srcId="{96E104CC-C2A4-4665-BE93-A2C1252237D6}" destId="{E1EE20D1-B743-45BB-992E-16635D233D46}" srcOrd="2" destOrd="0" presId="urn:microsoft.com/office/officeart/2008/layout/HorizontalMultiLevelHierarchy"/>
    <dgm:cxn modelId="{399EECD8-E2D6-42D8-AADE-C991F653F37F}" type="presParOf" srcId="{E1EE20D1-B743-45BB-992E-16635D233D46}" destId="{3B6F127B-139E-490C-A5F7-A2CADEA81A9A}" srcOrd="0" destOrd="0" presId="urn:microsoft.com/office/officeart/2008/layout/HorizontalMultiLevelHierarchy"/>
    <dgm:cxn modelId="{AF55F43E-93A0-47B7-859E-C2B9C5D5251A}" type="presParOf" srcId="{96E104CC-C2A4-4665-BE93-A2C1252237D6}" destId="{578A61A5-5E5D-47B0-916A-8608C6227226}" srcOrd="3" destOrd="0" presId="urn:microsoft.com/office/officeart/2008/layout/HorizontalMultiLevelHierarchy"/>
    <dgm:cxn modelId="{9A6D1752-2C38-40E1-A253-D6194A6B6F35}" type="presParOf" srcId="{578A61A5-5E5D-47B0-916A-8608C6227226}" destId="{1082D813-75CF-482F-B13D-14C44216C0B1}" srcOrd="0" destOrd="0" presId="urn:microsoft.com/office/officeart/2008/layout/HorizontalMultiLevelHierarchy"/>
    <dgm:cxn modelId="{6EC91540-5626-4DE8-BA80-4F9C03DC6188}" type="presParOf" srcId="{578A61A5-5E5D-47B0-916A-8608C6227226}" destId="{692E84C3-A5D5-41B1-8C13-3887B39D0D35}" srcOrd="1" destOrd="0" presId="urn:microsoft.com/office/officeart/2008/layout/HorizontalMultiLevelHierarchy"/>
    <dgm:cxn modelId="{D546A0D0-6E7A-4982-BDC6-67B0EB90972E}" type="presParOf" srcId="{692E84C3-A5D5-41B1-8C13-3887B39D0D35}" destId="{96F3A618-5F38-4B29-99F5-8B3C10E6C7D9}" srcOrd="0" destOrd="0" presId="urn:microsoft.com/office/officeart/2008/layout/HorizontalMultiLevelHierarchy"/>
    <dgm:cxn modelId="{3707BB59-B57A-468F-8671-4F6EAF89E524}" type="presParOf" srcId="{96F3A618-5F38-4B29-99F5-8B3C10E6C7D9}" destId="{CE6FCEEC-426C-4AB5-B66A-BB8BA2C5D49D}" srcOrd="0" destOrd="0" presId="urn:microsoft.com/office/officeart/2008/layout/HorizontalMultiLevelHierarchy"/>
    <dgm:cxn modelId="{EB49F75F-C96A-4098-90D5-1901F04BAC78}" type="presParOf" srcId="{692E84C3-A5D5-41B1-8C13-3887B39D0D35}" destId="{293364F8-D27E-4F7A-9FD6-10EDEFAEC280}" srcOrd="1" destOrd="0" presId="urn:microsoft.com/office/officeart/2008/layout/HorizontalMultiLevelHierarchy"/>
    <dgm:cxn modelId="{51D3BC3E-2102-4C5F-A390-DE6AC43E7398}" type="presParOf" srcId="{293364F8-D27E-4F7A-9FD6-10EDEFAEC280}" destId="{2A927517-E1BB-4BF9-9227-E623031C2F12}" srcOrd="0" destOrd="0" presId="urn:microsoft.com/office/officeart/2008/layout/HorizontalMultiLevelHierarchy"/>
    <dgm:cxn modelId="{FFC33A85-B1DF-4E81-A887-340E90FB1B8B}" type="presParOf" srcId="{293364F8-D27E-4F7A-9FD6-10EDEFAEC280}" destId="{DFA2A87E-906F-47DC-98FD-9A18ECB4A4A7}" srcOrd="1" destOrd="0" presId="urn:microsoft.com/office/officeart/2008/layout/HorizontalMultiLevelHierarchy"/>
    <dgm:cxn modelId="{1FE4318A-6F38-47D0-B0D9-3454FD6A32D1}" type="presParOf" srcId="{692E84C3-A5D5-41B1-8C13-3887B39D0D35}" destId="{F0ED56E2-FFE1-4948-83A9-28C360A2B80A}" srcOrd="2" destOrd="0" presId="urn:microsoft.com/office/officeart/2008/layout/HorizontalMultiLevelHierarchy"/>
    <dgm:cxn modelId="{844932FB-B72D-4F11-BE56-583F9146F136}" type="presParOf" srcId="{F0ED56E2-FFE1-4948-83A9-28C360A2B80A}" destId="{A6F75190-9E99-454C-AB75-D050504C0298}" srcOrd="0" destOrd="0" presId="urn:microsoft.com/office/officeart/2008/layout/HorizontalMultiLevelHierarchy"/>
    <dgm:cxn modelId="{72BCA21E-6B0C-4C81-8687-ABF584312015}" type="presParOf" srcId="{692E84C3-A5D5-41B1-8C13-3887B39D0D35}" destId="{2AF76EB9-3592-4C8A-AA55-39044AAAFD27}" srcOrd="3" destOrd="0" presId="urn:microsoft.com/office/officeart/2008/layout/HorizontalMultiLevelHierarchy"/>
    <dgm:cxn modelId="{372EEA34-C407-45D4-AF28-410B8AB46773}" type="presParOf" srcId="{2AF76EB9-3592-4C8A-AA55-39044AAAFD27}" destId="{DA0168FF-37BA-4AF2-A6F5-8C57AC4F6AF9}" srcOrd="0" destOrd="0" presId="urn:microsoft.com/office/officeart/2008/layout/HorizontalMultiLevelHierarchy"/>
    <dgm:cxn modelId="{1B3E8CDF-8B31-4549-B606-1C7FEEA02C8F}" type="presParOf" srcId="{2AF76EB9-3592-4C8A-AA55-39044AAAFD27}" destId="{032AF165-B7E5-4328-A993-A0ED7E0BCFD6}" srcOrd="1" destOrd="0" presId="urn:microsoft.com/office/officeart/2008/layout/HorizontalMultiLevelHierarchy"/>
    <dgm:cxn modelId="{80211F28-54E7-4DE6-BE9E-25833EE4553B}" type="presParOf" srcId="{692E84C3-A5D5-41B1-8C13-3887B39D0D35}" destId="{715AB1B2-679C-43E2-A68E-8C8758F912DB}" srcOrd="4" destOrd="0" presId="urn:microsoft.com/office/officeart/2008/layout/HorizontalMultiLevelHierarchy"/>
    <dgm:cxn modelId="{8C3E03FF-8B85-4C50-A0FD-3BEDD03F8DF2}" type="presParOf" srcId="{715AB1B2-679C-43E2-A68E-8C8758F912DB}" destId="{3CAEF622-BED5-4A7C-AF66-1076530BA557}" srcOrd="0" destOrd="0" presId="urn:microsoft.com/office/officeart/2008/layout/HorizontalMultiLevelHierarchy"/>
    <dgm:cxn modelId="{EADCF5C8-C26A-4027-8E2A-E81446C4E668}" type="presParOf" srcId="{692E84C3-A5D5-41B1-8C13-3887B39D0D35}" destId="{51A6FD47-E798-4549-AB05-F6F60C26BED8}" srcOrd="5" destOrd="0" presId="urn:microsoft.com/office/officeart/2008/layout/HorizontalMultiLevelHierarchy"/>
    <dgm:cxn modelId="{A7A90E90-BF0B-4ED1-80E5-74D7909F3093}" type="presParOf" srcId="{51A6FD47-E798-4549-AB05-F6F60C26BED8}" destId="{B920706C-213E-4C59-9597-E5714ECB90F3}" srcOrd="0" destOrd="0" presId="urn:microsoft.com/office/officeart/2008/layout/HorizontalMultiLevelHierarchy"/>
    <dgm:cxn modelId="{F3C58F84-4CA4-47E6-BA7F-2884DC36E0EB}" type="presParOf" srcId="{51A6FD47-E798-4549-AB05-F6F60C26BED8}" destId="{5906E471-9B77-4F25-B03C-0FC067C9B35E}" srcOrd="1" destOrd="0" presId="urn:microsoft.com/office/officeart/2008/layout/HorizontalMultiLevelHierarchy"/>
    <dgm:cxn modelId="{3F8F0CAD-64B7-4085-8FA8-EEF9DEEC254B}" type="presParOf" srcId="{692E84C3-A5D5-41B1-8C13-3887B39D0D35}" destId="{C2D95DCC-B9C0-44E5-B4F4-F32AB28B870A}" srcOrd="6" destOrd="0" presId="urn:microsoft.com/office/officeart/2008/layout/HorizontalMultiLevelHierarchy"/>
    <dgm:cxn modelId="{20DE69C4-ECA7-4FA6-A6C1-DFBE43FACDEB}" type="presParOf" srcId="{C2D95DCC-B9C0-44E5-B4F4-F32AB28B870A}" destId="{B7518ED9-936E-420B-93B3-8FE41B78C3CE}" srcOrd="0" destOrd="0" presId="urn:microsoft.com/office/officeart/2008/layout/HorizontalMultiLevelHierarchy"/>
    <dgm:cxn modelId="{4A6296D3-BA34-4041-B37D-6E7BEB9821AE}" type="presParOf" srcId="{692E84C3-A5D5-41B1-8C13-3887B39D0D35}" destId="{5388C5EA-1386-454B-9A47-E9A566838B1D}" srcOrd="7" destOrd="0" presId="urn:microsoft.com/office/officeart/2008/layout/HorizontalMultiLevelHierarchy"/>
    <dgm:cxn modelId="{E00FB8B4-D7D1-4AFC-802D-0782E303C0D1}" type="presParOf" srcId="{5388C5EA-1386-454B-9A47-E9A566838B1D}" destId="{CF929D7B-88C5-491A-A381-69861EF0BDF6}" srcOrd="0" destOrd="0" presId="urn:microsoft.com/office/officeart/2008/layout/HorizontalMultiLevelHierarchy"/>
    <dgm:cxn modelId="{1A0DE9C2-F7BA-4A97-ACAB-5B1CE5B13966}" type="presParOf" srcId="{5388C5EA-1386-454B-9A47-E9A566838B1D}" destId="{37C23849-4B3B-493D-BCEE-0CBFF530C4C0}" srcOrd="1" destOrd="0" presId="urn:microsoft.com/office/officeart/2008/layout/HorizontalMultiLevelHierarchy"/>
    <dgm:cxn modelId="{0C735880-0300-4ECF-BB01-3CCFB80EEDC3}" type="presParOf" srcId="{692E84C3-A5D5-41B1-8C13-3887B39D0D35}" destId="{9471EF64-23DA-4B18-8B7C-DAC697059D58}" srcOrd="8" destOrd="0" presId="urn:microsoft.com/office/officeart/2008/layout/HorizontalMultiLevelHierarchy"/>
    <dgm:cxn modelId="{3FEFE0C4-F1BE-4E3A-ADF7-63A303BEC31F}" type="presParOf" srcId="{9471EF64-23DA-4B18-8B7C-DAC697059D58}" destId="{CA77368F-35C0-4008-AD2E-BA1D75BDEF12}" srcOrd="0" destOrd="0" presId="urn:microsoft.com/office/officeart/2008/layout/HorizontalMultiLevelHierarchy"/>
    <dgm:cxn modelId="{CA2F12F4-7F5E-4C3E-9EC4-26CDB2C29432}" type="presParOf" srcId="{692E84C3-A5D5-41B1-8C13-3887B39D0D35}" destId="{C867646B-9A47-4040-9461-9E202A6E8B17}" srcOrd="9" destOrd="0" presId="urn:microsoft.com/office/officeart/2008/layout/HorizontalMultiLevelHierarchy"/>
    <dgm:cxn modelId="{D634833B-EC81-4CDB-9A01-8758577BCCA7}" type="presParOf" srcId="{C867646B-9A47-4040-9461-9E202A6E8B17}" destId="{E9D8DC2A-3240-47B1-83B2-62A7ED6D057B}" srcOrd="0" destOrd="0" presId="urn:microsoft.com/office/officeart/2008/layout/HorizontalMultiLevelHierarchy"/>
    <dgm:cxn modelId="{1EB72AE3-7DD3-4B6B-9EDD-C7D1FB822F9E}" type="presParOf" srcId="{C867646B-9A47-4040-9461-9E202A6E8B17}" destId="{9D324703-087B-4542-93CF-1BDE33CBD40F}" srcOrd="1" destOrd="0" presId="urn:microsoft.com/office/officeart/2008/layout/HorizontalMultiLevelHierarchy"/>
    <dgm:cxn modelId="{8CC85B46-8DB9-4C47-BD54-A7B7AB034BB8}" type="presParOf" srcId="{96E104CC-C2A4-4665-BE93-A2C1252237D6}" destId="{A10452E7-28E5-4773-BD1A-09DA89D4019D}" srcOrd="4" destOrd="0" presId="urn:microsoft.com/office/officeart/2008/layout/HorizontalMultiLevelHierarchy"/>
    <dgm:cxn modelId="{48A2F6F1-77E0-47C6-BC69-D05E879E24A0}" type="presParOf" srcId="{A10452E7-28E5-4773-BD1A-09DA89D4019D}" destId="{C87FBA65-D55B-4340-B099-40F2EE150E33}" srcOrd="0" destOrd="0" presId="urn:microsoft.com/office/officeart/2008/layout/HorizontalMultiLevelHierarchy"/>
    <dgm:cxn modelId="{0B7130D4-E5B9-42F2-A912-6C51FBA113AF}" type="presParOf" srcId="{96E104CC-C2A4-4665-BE93-A2C1252237D6}" destId="{B7FC2B82-350E-444E-B7A8-45AD110A9C88}" srcOrd="5" destOrd="0" presId="urn:microsoft.com/office/officeart/2008/layout/HorizontalMultiLevelHierarchy"/>
    <dgm:cxn modelId="{13DC0309-3B7F-456A-AB11-941AAE81F1B5}" type="presParOf" srcId="{B7FC2B82-350E-444E-B7A8-45AD110A9C88}" destId="{F64B6033-210C-457D-9B26-90F74ADE546F}" srcOrd="0" destOrd="0" presId="urn:microsoft.com/office/officeart/2008/layout/HorizontalMultiLevelHierarchy"/>
    <dgm:cxn modelId="{947FF522-9B47-4039-AC34-755E3427D25C}" type="presParOf" srcId="{B7FC2B82-350E-444E-B7A8-45AD110A9C88}" destId="{A3C54187-62B6-4E9C-A07C-2258DC8252B1}" srcOrd="1" destOrd="0" presId="urn:microsoft.com/office/officeart/2008/layout/HorizontalMultiLevelHierarchy"/>
    <dgm:cxn modelId="{C07A7AD3-6513-44CA-A23F-672126AE274D}" type="presParOf" srcId="{96E104CC-C2A4-4665-BE93-A2C1252237D6}" destId="{AC803114-79A0-4BFA-B920-138CA309D989}" srcOrd="6" destOrd="0" presId="urn:microsoft.com/office/officeart/2008/layout/HorizontalMultiLevelHierarchy"/>
    <dgm:cxn modelId="{F2A07302-3560-4413-A798-C863E0D61653}" type="presParOf" srcId="{AC803114-79A0-4BFA-B920-138CA309D989}" destId="{1DACD12F-81D7-40BC-BC8F-5EF084AAF809}" srcOrd="0" destOrd="0" presId="urn:microsoft.com/office/officeart/2008/layout/HorizontalMultiLevelHierarchy"/>
    <dgm:cxn modelId="{EDE523BA-D7CF-4D78-96B4-7F01C1952E39}" type="presParOf" srcId="{96E104CC-C2A4-4665-BE93-A2C1252237D6}" destId="{27B3BFC6-D52A-4737-95F4-28429E42FDED}" srcOrd="7" destOrd="0" presId="urn:microsoft.com/office/officeart/2008/layout/HorizontalMultiLevelHierarchy"/>
    <dgm:cxn modelId="{A2FE0BBF-6868-4604-A31C-597FFF94FBBE}" type="presParOf" srcId="{27B3BFC6-D52A-4737-95F4-28429E42FDED}" destId="{6CDBF962-F125-4150-9ABF-8E7D990189B7}" srcOrd="0" destOrd="0" presId="urn:microsoft.com/office/officeart/2008/layout/HorizontalMultiLevelHierarchy"/>
    <dgm:cxn modelId="{B2645020-E7DB-4C73-8566-0656AA3106E2}" type="presParOf" srcId="{27B3BFC6-D52A-4737-95F4-28429E42FDED}" destId="{23355FA8-0906-439F-83F2-AF780FB165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4DAB5-6F6A-49F4-B30A-A87CE6D82A04}" type="doc">
      <dgm:prSet loTypeId="urn:microsoft.com/office/officeart/2005/8/layout/hierarchy2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6A1CB4-497E-4FEF-85C9-26090F18CD6B}">
      <dgm:prSet custT="1"/>
      <dgm:spPr/>
      <dgm:t>
        <a:bodyPr/>
        <a:lstStyle/>
        <a:p>
          <a:pPr rtl="0"/>
          <a:r>
            <a:rPr lang="en-US" sz="2000" dirty="0" smtClean="0"/>
            <a:t>I took 3 trips</a:t>
          </a:r>
          <a:endParaRPr lang="en-US" sz="2000" dirty="0"/>
        </a:p>
      </dgm:t>
    </dgm:pt>
    <dgm:pt modelId="{F1E5BD87-CCE6-4ED4-BDB7-0074FE5ED0C9}" type="parTrans" cxnId="{8C0F49FE-2252-4D12-B239-2E8BD79D4E1B}">
      <dgm:prSet/>
      <dgm:spPr/>
      <dgm:t>
        <a:bodyPr/>
        <a:lstStyle/>
        <a:p>
          <a:endParaRPr lang="en-US"/>
        </a:p>
      </dgm:t>
    </dgm:pt>
    <dgm:pt modelId="{00831E41-C020-4CD2-95C3-6A313FA7F3B2}" type="sibTrans" cxnId="{8C0F49FE-2252-4D12-B239-2E8BD79D4E1B}">
      <dgm:prSet/>
      <dgm:spPr/>
      <dgm:t>
        <a:bodyPr/>
        <a:lstStyle/>
        <a:p>
          <a:endParaRPr lang="en-US"/>
        </a:p>
      </dgm:t>
    </dgm:pt>
    <dgm:pt modelId="{B9341708-22CE-445E-8308-7124A0CE0991}">
      <dgm:prSet custT="1"/>
      <dgm:spPr/>
      <dgm:t>
        <a:bodyPr/>
        <a:lstStyle/>
        <a:p>
          <a:pPr rtl="0"/>
          <a:r>
            <a:rPr lang="en-US" sz="1600" dirty="0" smtClean="0"/>
            <a:t>Describe Trip 1</a:t>
          </a:r>
          <a:endParaRPr lang="en-US" sz="1600" dirty="0"/>
        </a:p>
      </dgm:t>
    </dgm:pt>
    <dgm:pt modelId="{3A4D795D-E9ED-48DB-87E4-2038B6706DCE}" type="parTrans" cxnId="{18DB9E90-C4FE-4319-A9D5-E3D287275F88}">
      <dgm:prSet/>
      <dgm:spPr/>
      <dgm:t>
        <a:bodyPr/>
        <a:lstStyle/>
        <a:p>
          <a:endParaRPr lang="en-US"/>
        </a:p>
      </dgm:t>
    </dgm:pt>
    <dgm:pt modelId="{6AE742BC-1A36-4ED6-917D-98A92E983109}" type="sibTrans" cxnId="{18DB9E90-C4FE-4319-A9D5-E3D287275F88}">
      <dgm:prSet/>
      <dgm:spPr/>
      <dgm:t>
        <a:bodyPr/>
        <a:lstStyle/>
        <a:p>
          <a:endParaRPr lang="en-US"/>
        </a:p>
      </dgm:t>
    </dgm:pt>
    <dgm:pt modelId="{B8E8DB12-AC84-49F7-A612-A7D5879D9810}">
      <dgm:prSet/>
      <dgm:spPr/>
      <dgm:t>
        <a:bodyPr/>
        <a:lstStyle/>
        <a:p>
          <a:pPr rtl="0"/>
          <a:r>
            <a:rPr lang="en-US" smtClean="0"/>
            <a:t>Where to?</a:t>
          </a:r>
          <a:endParaRPr lang="en-US"/>
        </a:p>
      </dgm:t>
    </dgm:pt>
    <dgm:pt modelId="{5EEA95CE-8A18-4561-9DDB-D86063B95E05}" type="parTrans" cxnId="{41785C27-0A48-4D7D-BB03-02B70DE96695}">
      <dgm:prSet/>
      <dgm:spPr/>
      <dgm:t>
        <a:bodyPr/>
        <a:lstStyle/>
        <a:p>
          <a:endParaRPr lang="en-US"/>
        </a:p>
      </dgm:t>
    </dgm:pt>
    <dgm:pt modelId="{FDEE871D-FDDE-4E1F-A492-E693E99D6D7E}" type="sibTrans" cxnId="{41785C27-0A48-4D7D-BB03-02B70DE96695}">
      <dgm:prSet/>
      <dgm:spPr/>
      <dgm:t>
        <a:bodyPr/>
        <a:lstStyle/>
        <a:p>
          <a:endParaRPr lang="en-US"/>
        </a:p>
      </dgm:t>
    </dgm:pt>
    <dgm:pt modelId="{9BB56C2A-1E64-4F65-B054-84FC05138189}">
      <dgm:prSet/>
      <dgm:spPr/>
      <dgm:t>
        <a:bodyPr/>
        <a:lstStyle/>
        <a:p>
          <a:pPr rtl="0"/>
          <a:r>
            <a:rPr lang="en-US" smtClean="0"/>
            <a:t>Date Leave?</a:t>
          </a:r>
          <a:endParaRPr lang="en-US"/>
        </a:p>
      </dgm:t>
    </dgm:pt>
    <dgm:pt modelId="{579A1F76-2799-4C2D-8C72-FD2AE95A9C48}" type="parTrans" cxnId="{FF20CD2B-559D-4CB7-B418-50B7C05C2230}">
      <dgm:prSet/>
      <dgm:spPr/>
      <dgm:t>
        <a:bodyPr/>
        <a:lstStyle/>
        <a:p>
          <a:endParaRPr lang="en-US"/>
        </a:p>
      </dgm:t>
    </dgm:pt>
    <dgm:pt modelId="{7ACF215D-A28C-42FA-87AD-87DAE8B588F4}" type="sibTrans" cxnId="{FF20CD2B-559D-4CB7-B418-50B7C05C2230}">
      <dgm:prSet/>
      <dgm:spPr/>
      <dgm:t>
        <a:bodyPr/>
        <a:lstStyle/>
        <a:p>
          <a:endParaRPr lang="en-US"/>
        </a:p>
      </dgm:t>
    </dgm:pt>
    <dgm:pt modelId="{8FC1D73C-A6A6-4487-B7E8-B9AF80C5B43F}">
      <dgm:prSet/>
      <dgm:spPr/>
      <dgm:t>
        <a:bodyPr/>
        <a:lstStyle/>
        <a:p>
          <a:pPr rtl="0"/>
          <a:r>
            <a:rPr lang="en-US" smtClean="0"/>
            <a:t>Date Return?</a:t>
          </a:r>
          <a:endParaRPr lang="en-US"/>
        </a:p>
      </dgm:t>
    </dgm:pt>
    <dgm:pt modelId="{936216EB-943C-4DBB-9FB0-8C79D66C4443}" type="parTrans" cxnId="{D6AADCB2-37DA-45B8-9223-C8505AB55BC7}">
      <dgm:prSet/>
      <dgm:spPr/>
      <dgm:t>
        <a:bodyPr/>
        <a:lstStyle/>
        <a:p>
          <a:endParaRPr lang="en-US"/>
        </a:p>
      </dgm:t>
    </dgm:pt>
    <dgm:pt modelId="{C3AF18C7-1A46-43CA-84E4-6AE6F2441E60}" type="sibTrans" cxnId="{D6AADCB2-37DA-45B8-9223-C8505AB55BC7}">
      <dgm:prSet/>
      <dgm:spPr/>
      <dgm:t>
        <a:bodyPr/>
        <a:lstStyle/>
        <a:p>
          <a:endParaRPr lang="en-US"/>
        </a:p>
      </dgm:t>
    </dgm:pt>
    <dgm:pt modelId="{AF8562F6-AFA4-47A6-B0DB-D417538E594C}">
      <dgm:prSet/>
      <dgm:spPr/>
      <dgm:t>
        <a:bodyPr/>
        <a:lstStyle/>
        <a:p>
          <a:pPr rtl="0"/>
          <a:r>
            <a:rPr lang="en-US" smtClean="0"/>
            <a:t>Why?</a:t>
          </a:r>
          <a:endParaRPr lang="en-US"/>
        </a:p>
      </dgm:t>
    </dgm:pt>
    <dgm:pt modelId="{95903A8B-B2D7-4639-A9C2-3358C4CF100C}" type="parTrans" cxnId="{B866872C-866F-4330-90A6-9D1650D9DD10}">
      <dgm:prSet/>
      <dgm:spPr/>
      <dgm:t>
        <a:bodyPr/>
        <a:lstStyle/>
        <a:p>
          <a:endParaRPr lang="en-US"/>
        </a:p>
      </dgm:t>
    </dgm:pt>
    <dgm:pt modelId="{4A616075-2B47-491E-9B29-3A6E43012E9E}" type="sibTrans" cxnId="{B866872C-866F-4330-90A6-9D1650D9DD10}">
      <dgm:prSet/>
      <dgm:spPr/>
      <dgm:t>
        <a:bodyPr/>
        <a:lstStyle/>
        <a:p>
          <a:endParaRPr lang="en-US"/>
        </a:p>
      </dgm:t>
    </dgm:pt>
    <dgm:pt modelId="{2E89E528-4D8F-4252-97F2-CD2DB3077520}">
      <dgm:prSet/>
      <dgm:spPr/>
      <dgm:t>
        <a:bodyPr/>
        <a:lstStyle/>
        <a:p>
          <a:pPr rtl="0"/>
          <a:r>
            <a:rPr lang="en-US" smtClean="0"/>
            <a:t>How many days?</a:t>
          </a:r>
          <a:endParaRPr lang="en-US"/>
        </a:p>
      </dgm:t>
    </dgm:pt>
    <dgm:pt modelId="{CB200E6C-B445-4475-94A3-1FE990355DB5}" type="parTrans" cxnId="{ED9FCF61-7C40-41A0-8E80-CE1B6C5D868E}">
      <dgm:prSet/>
      <dgm:spPr/>
      <dgm:t>
        <a:bodyPr/>
        <a:lstStyle/>
        <a:p>
          <a:endParaRPr lang="en-US"/>
        </a:p>
      </dgm:t>
    </dgm:pt>
    <dgm:pt modelId="{597D6B6E-D8BE-4616-9FDE-89411BA06256}" type="sibTrans" cxnId="{ED9FCF61-7C40-41A0-8E80-CE1B6C5D868E}">
      <dgm:prSet/>
      <dgm:spPr/>
      <dgm:t>
        <a:bodyPr/>
        <a:lstStyle/>
        <a:p>
          <a:endParaRPr lang="en-US"/>
        </a:p>
      </dgm:t>
    </dgm:pt>
    <dgm:pt modelId="{451C1AF0-AF3F-404A-A79D-385C075BF428}">
      <dgm:prSet custT="1"/>
      <dgm:spPr/>
      <dgm:t>
        <a:bodyPr/>
        <a:lstStyle/>
        <a:p>
          <a:pPr rtl="0"/>
          <a:r>
            <a:rPr lang="en-US" sz="1600" dirty="0" smtClean="0"/>
            <a:t>Describe Trip 2</a:t>
          </a:r>
          <a:endParaRPr lang="en-US" sz="1600" dirty="0"/>
        </a:p>
      </dgm:t>
    </dgm:pt>
    <dgm:pt modelId="{30122506-3941-49AB-B763-98BD3D517105}" type="parTrans" cxnId="{4594F6EF-6267-476F-B674-DB2C72314FFC}">
      <dgm:prSet/>
      <dgm:spPr/>
      <dgm:t>
        <a:bodyPr/>
        <a:lstStyle/>
        <a:p>
          <a:endParaRPr lang="en-US"/>
        </a:p>
      </dgm:t>
    </dgm:pt>
    <dgm:pt modelId="{8E444F67-C452-427B-BCB8-6A04E2C8257C}" type="sibTrans" cxnId="{4594F6EF-6267-476F-B674-DB2C72314FFC}">
      <dgm:prSet/>
      <dgm:spPr/>
      <dgm:t>
        <a:bodyPr/>
        <a:lstStyle/>
        <a:p>
          <a:endParaRPr lang="en-US"/>
        </a:p>
      </dgm:t>
    </dgm:pt>
    <dgm:pt modelId="{9070D692-EC9F-4721-AA91-DC02B31FBBF9}">
      <dgm:prSet/>
      <dgm:spPr/>
      <dgm:t>
        <a:bodyPr/>
        <a:lstStyle/>
        <a:p>
          <a:pPr rtl="0"/>
          <a:r>
            <a:rPr lang="en-US" smtClean="0"/>
            <a:t>Where to?</a:t>
          </a:r>
          <a:endParaRPr lang="en-US"/>
        </a:p>
      </dgm:t>
    </dgm:pt>
    <dgm:pt modelId="{236FBF46-A9CE-4429-BF2E-8309BE0657A7}" type="parTrans" cxnId="{3E5470E0-5C0C-47C2-A45E-218B55464CC3}">
      <dgm:prSet/>
      <dgm:spPr/>
      <dgm:t>
        <a:bodyPr/>
        <a:lstStyle/>
        <a:p>
          <a:endParaRPr lang="en-US"/>
        </a:p>
      </dgm:t>
    </dgm:pt>
    <dgm:pt modelId="{4AF56A1F-C2B2-4EB3-8262-FC6063B57CC4}" type="sibTrans" cxnId="{3E5470E0-5C0C-47C2-A45E-218B55464CC3}">
      <dgm:prSet/>
      <dgm:spPr/>
      <dgm:t>
        <a:bodyPr/>
        <a:lstStyle/>
        <a:p>
          <a:endParaRPr lang="en-US"/>
        </a:p>
      </dgm:t>
    </dgm:pt>
    <dgm:pt modelId="{932C6F30-2403-49EB-9471-785C55D62115}">
      <dgm:prSet/>
      <dgm:spPr/>
      <dgm:t>
        <a:bodyPr/>
        <a:lstStyle/>
        <a:p>
          <a:pPr rtl="0"/>
          <a:r>
            <a:rPr lang="en-US" smtClean="0"/>
            <a:t>Date Leave?</a:t>
          </a:r>
          <a:endParaRPr lang="en-US"/>
        </a:p>
      </dgm:t>
    </dgm:pt>
    <dgm:pt modelId="{5EEA44DE-FE16-4FAD-9943-7A2B4487F804}" type="parTrans" cxnId="{6B9DC356-23A1-40A8-9E24-F904C84AECDA}">
      <dgm:prSet/>
      <dgm:spPr/>
      <dgm:t>
        <a:bodyPr/>
        <a:lstStyle/>
        <a:p>
          <a:endParaRPr lang="en-US"/>
        </a:p>
      </dgm:t>
    </dgm:pt>
    <dgm:pt modelId="{3C9985DF-3646-441E-8440-87F0E8D56EE4}" type="sibTrans" cxnId="{6B9DC356-23A1-40A8-9E24-F904C84AECDA}">
      <dgm:prSet/>
      <dgm:spPr/>
      <dgm:t>
        <a:bodyPr/>
        <a:lstStyle/>
        <a:p>
          <a:endParaRPr lang="en-US"/>
        </a:p>
      </dgm:t>
    </dgm:pt>
    <dgm:pt modelId="{9CBC66F2-6626-4A3D-B064-6318B5CFEC37}">
      <dgm:prSet/>
      <dgm:spPr/>
      <dgm:t>
        <a:bodyPr/>
        <a:lstStyle/>
        <a:p>
          <a:pPr rtl="0"/>
          <a:r>
            <a:rPr lang="en-US" smtClean="0"/>
            <a:t>Date Return?</a:t>
          </a:r>
          <a:endParaRPr lang="en-US"/>
        </a:p>
      </dgm:t>
    </dgm:pt>
    <dgm:pt modelId="{2365E202-F79D-4F96-8983-06F3BDE6A402}" type="parTrans" cxnId="{9045D39C-4692-494F-B852-BA10042D4A37}">
      <dgm:prSet/>
      <dgm:spPr/>
      <dgm:t>
        <a:bodyPr/>
        <a:lstStyle/>
        <a:p>
          <a:endParaRPr lang="en-US"/>
        </a:p>
      </dgm:t>
    </dgm:pt>
    <dgm:pt modelId="{00A421E0-0462-4E8A-A662-253279AF166C}" type="sibTrans" cxnId="{9045D39C-4692-494F-B852-BA10042D4A37}">
      <dgm:prSet/>
      <dgm:spPr/>
      <dgm:t>
        <a:bodyPr/>
        <a:lstStyle/>
        <a:p>
          <a:endParaRPr lang="en-US"/>
        </a:p>
      </dgm:t>
    </dgm:pt>
    <dgm:pt modelId="{B20FD099-5B0C-4639-95B9-D9193693C6C2}">
      <dgm:prSet/>
      <dgm:spPr/>
      <dgm:t>
        <a:bodyPr/>
        <a:lstStyle/>
        <a:p>
          <a:pPr rtl="0"/>
          <a:r>
            <a:rPr lang="en-US" smtClean="0"/>
            <a:t>Why?</a:t>
          </a:r>
          <a:endParaRPr lang="en-US"/>
        </a:p>
      </dgm:t>
    </dgm:pt>
    <dgm:pt modelId="{05630A23-B8D6-4D60-B1D4-91ADBEBDC51C}" type="parTrans" cxnId="{549AFF0E-D8B2-4E87-A2BB-6F36A07ACE0A}">
      <dgm:prSet/>
      <dgm:spPr/>
      <dgm:t>
        <a:bodyPr/>
        <a:lstStyle/>
        <a:p>
          <a:endParaRPr lang="en-US"/>
        </a:p>
      </dgm:t>
    </dgm:pt>
    <dgm:pt modelId="{87E78910-DCB6-4EBC-8727-F8A8AB180360}" type="sibTrans" cxnId="{549AFF0E-D8B2-4E87-A2BB-6F36A07ACE0A}">
      <dgm:prSet/>
      <dgm:spPr/>
      <dgm:t>
        <a:bodyPr/>
        <a:lstStyle/>
        <a:p>
          <a:endParaRPr lang="en-US"/>
        </a:p>
      </dgm:t>
    </dgm:pt>
    <dgm:pt modelId="{9278B0B5-ED58-4CBD-B3CF-DE6506AC9584}">
      <dgm:prSet/>
      <dgm:spPr/>
      <dgm:t>
        <a:bodyPr/>
        <a:lstStyle/>
        <a:p>
          <a:pPr rtl="0"/>
          <a:r>
            <a:rPr lang="en-US" smtClean="0"/>
            <a:t>How many days?</a:t>
          </a:r>
          <a:endParaRPr lang="en-US"/>
        </a:p>
      </dgm:t>
    </dgm:pt>
    <dgm:pt modelId="{79B8F041-8D06-4520-B47E-1A9AD083A32B}" type="parTrans" cxnId="{547528E5-47F9-4996-814F-489ED200F84A}">
      <dgm:prSet/>
      <dgm:spPr/>
      <dgm:t>
        <a:bodyPr/>
        <a:lstStyle/>
        <a:p>
          <a:endParaRPr lang="en-US"/>
        </a:p>
      </dgm:t>
    </dgm:pt>
    <dgm:pt modelId="{9776A8E0-F257-41AA-9CFA-3CC64B5DC18D}" type="sibTrans" cxnId="{547528E5-47F9-4996-814F-489ED200F84A}">
      <dgm:prSet/>
      <dgm:spPr/>
      <dgm:t>
        <a:bodyPr/>
        <a:lstStyle/>
        <a:p>
          <a:endParaRPr lang="en-US"/>
        </a:p>
      </dgm:t>
    </dgm:pt>
    <dgm:pt modelId="{5E5939DB-3F8C-47E6-8576-495BDF5109A3}">
      <dgm:prSet custT="1"/>
      <dgm:spPr/>
      <dgm:t>
        <a:bodyPr/>
        <a:lstStyle/>
        <a:p>
          <a:pPr rtl="0"/>
          <a:r>
            <a:rPr lang="en-US" sz="1600" dirty="0" smtClean="0"/>
            <a:t>Describe Trip 3</a:t>
          </a:r>
          <a:endParaRPr lang="en-US" sz="1600" dirty="0"/>
        </a:p>
      </dgm:t>
    </dgm:pt>
    <dgm:pt modelId="{182301B7-4296-4281-AB7E-EF076D15D26B}" type="parTrans" cxnId="{454C97AC-A9DB-4F21-907A-1DD94380A6E6}">
      <dgm:prSet/>
      <dgm:spPr/>
      <dgm:t>
        <a:bodyPr/>
        <a:lstStyle/>
        <a:p>
          <a:endParaRPr lang="en-US"/>
        </a:p>
      </dgm:t>
    </dgm:pt>
    <dgm:pt modelId="{1FBC3174-CD77-43FD-9725-64E46ECDAFC3}" type="sibTrans" cxnId="{454C97AC-A9DB-4F21-907A-1DD94380A6E6}">
      <dgm:prSet/>
      <dgm:spPr/>
      <dgm:t>
        <a:bodyPr/>
        <a:lstStyle/>
        <a:p>
          <a:endParaRPr lang="en-US"/>
        </a:p>
      </dgm:t>
    </dgm:pt>
    <dgm:pt modelId="{7038F898-51BD-426B-8644-D7F07F083A65}">
      <dgm:prSet/>
      <dgm:spPr/>
      <dgm:t>
        <a:bodyPr/>
        <a:lstStyle/>
        <a:p>
          <a:pPr rtl="0"/>
          <a:r>
            <a:rPr lang="en-US" smtClean="0"/>
            <a:t>Where to?</a:t>
          </a:r>
          <a:endParaRPr lang="en-US"/>
        </a:p>
      </dgm:t>
    </dgm:pt>
    <dgm:pt modelId="{626595B7-C959-4595-9EE5-6A33F8602FB3}" type="parTrans" cxnId="{8908BF8F-666B-466E-8FEE-DFDAC0ACFBB5}">
      <dgm:prSet/>
      <dgm:spPr/>
      <dgm:t>
        <a:bodyPr/>
        <a:lstStyle/>
        <a:p>
          <a:endParaRPr lang="en-US"/>
        </a:p>
      </dgm:t>
    </dgm:pt>
    <dgm:pt modelId="{3EB5C366-6C48-4C84-8E5B-F01716493D92}" type="sibTrans" cxnId="{8908BF8F-666B-466E-8FEE-DFDAC0ACFBB5}">
      <dgm:prSet/>
      <dgm:spPr/>
      <dgm:t>
        <a:bodyPr/>
        <a:lstStyle/>
        <a:p>
          <a:endParaRPr lang="en-US"/>
        </a:p>
      </dgm:t>
    </dgm:pt>
    <dgm:pt modelId="{EBC60B9B-A3DA-42CB-8E0A-67D3CBC11350}">
      <dgm:prSet/>
      <dgm:spPr/>
      <dgm:t>
        <a:bodyPr/>
        <a:lstStyle/>
        <a:p>
          <a:pPr rtl="0"/>
          <a:r>
            <a:rPr lang="en-US" smtClean="0"/>
            <a:t>Date Leave?</a:t>
          </a:r>
          <a:endParaRPr lang="en-US"/>
        </a:p>
      </dgm:t>
    </dgm:pt>
    <dgm:pt modelId="{D0A26467-32C0-4875-9DC0-CD33A9B1C292}" type="parTrans" cxnId="{0A31E127-8ECD-4040-8FCC-8A62D5D1EE67}">
      <dgm:prSet/>
      <dgm:spPr/>
      <dgm:t>
        <a:bodyPr/>
        <a:lstStyle/>
        <a:p>
          <a:endParaRPr lang="en-US"/>
        </a:p>
      </dgm:t>
    </dgm:pt>
    <dgm:pt modelId="{34E01C31-50C8-4DB5-9607-6195053D38F2}" type="sibTrans" cxnId="{0A31E127-8ECD-4040-8FCC-8A62D5D1EE67}">
      <dgm:prSet/>
      <dgm:spPr/>
      <dgm:t>
        <a:bodyPr/>
        <a:lstStyle/>
        <a:p>
          <a:endParaRPr lang="en-US"/>
        </a:p>
      </dgm:t>
    </dgm:pt>
    <dgm:pt modelId="{0C88A894-D614-4EB8-98C4-CE5AD30C1E0C}">
      <dgm:prSet/>
      <dgm:spPr/>
      <dgm:t>
        <a:bodyPr/>
        <a:lstStyle/>
        <a:p>
          <a:pPr rtl="0"/>
          <a:r>
            <a:rPr lang="en-US" smtClean="0"/>
            <a:t>Date Return?</a:t>
          </a:r>
          <a:endParaRPr lang="en-US"/>
        </a:p>
      </dgm:t>
    </dgm:pt>
    <dgm:pt modelId="{A887E0B7-A6CE-4EDE-9684-09526006556F}" type="parTrans" cxnId="{3F54B465-C99D-4F99-944F-97CB38740DD5}">
      <dgm:prSet/>
      <dgm:spPr/>
      <dgm:t>
        <a:bodyPr/>
        <a:lstStyle/>
        <a:p>
          <a:endParaRPr lang="en-US"/>
        </a:p>
      </dgm:t>
    </dgm:pt>
    <dgm:pt modelId="{89A37D70-19EA-449A-8E9D-6E7970174BB1}" type="sibTrans" cxnId="{3F54B465-C99D-4F99-944F-97CB38740DD5}">
      <dgm:prSet/>
      <dgm:spPr/>
      <dgm:t>
        <a:bodyPr/>
        <a:lstStyle/>
        <a:p>
          <a:endParaRPr lang="en-US"/>
        </a:p>
      </dgm:t>
    </dgm:pt>
    <dgm:pt modelId="{2E6EE842-8140-43A8-8A96-9D2D7A5B81F7}">
      <dgm:prSet/>
      <dgm:spPr/>
      <dgm:t>
        <a:bodyPr/>
        <a:lstStyle/>
        <a:p>
          <a:pPr rtl="0"/>
          <a:r>
            <a:rPr lang="en-US" smtClean="0"/>
            <a:t>Why?</a:t>
          </a:r>
          <a:endParaRPr lang="en-US"/>
        </a:p>
      </dgm:t>
    </dgm:pt>
    <dgm:pt modelId="{31812C67-9CCA-4F68-9631-B07240183714}" type="parTrans" cxnId="{FCA234DA-AAFE-48C7-B6DD-149E0DED7162}">
      <dgm:prSet/>
      <dgm:spPr/>
      <dgm:t>
        <a:bodyPr/>
        <a:lstStyle/>
        <a:p>
          <a:endParaRPr lang="en-US"/>
        </a:p>
      </dgm:t>
    </dgm:pt>
    <dgm:pt modelId="{351DBF73-E33A-44C9-B956-45986E4EECAE}" type="sibTrans" cxnId="{FCA234DA-AAFE-48C7-B6DD-149E0DED7162}">
      <dgm:prSet/>
      <dgm:spPr/>
      <dgm:t>
        <a:bodyPr/>
        <a:lstStyle/>
        <a:p>
          <a:endParaRPr lang="en-US"/>
        </a:p>
      </dgm:t>
    </dgm:pt>
    <dgm:pt modelId="{A21924BC-F903-46EE-A5AD-DB6044E2DFFC}">
      <dgm:prSet/>
      <dgm:spPr/>
      <dgm:t>
        <a:bodyPr/>
        <a:lstStyle/>
        <a:p>
          <a:pPr rtl="0"/>
          <a:r>
            <a:rPr lang="en-US" smtClean="0"/>
            <a:t>How many days?</a:t>
          </a:r>
          <a:endParaRPr lang="en-US"/>
        </a:p>
      </dgm:t>
    </dgm:pt>
    <dgm:pt modelId="{68DA6246-9471-4351-A23D-87DDD026F283}" type="parTrans" cxnId="{CBB85523-6A8E-446E-912E-3EEAAD962E99}">
      <dgm:prSet/>
      <dgm:spPr/>
      <dgm:t>
        <a:bodyPr/>
        <a:lstStyle/>
        <a:p>
          <a:endParaRPr lang="en-US"/>
        </a:p>
      </dgm:t>
    </dgm:pt>
    <dgm:pt modelId="{2A6CB13A-0A60-438B-9ED0-C01DDCA15F05}" type="sibTrans" cxnId="{CBB85523-6A8E-446E-912E-3EEAAD962E99}">
      <dgm:prSet/>
      <dgm:spPr/>
      <dgm:t>
        <a:bodyPr/>
        <a:lstStyle/>
        <a:p>
          <a:endParaRPr lang="en-US"/>
        </a:p>
      </dgm:t>
    </dgm:pt>
    <dgm:pt modelId="{E6DD9216-CDAD-4A2E-9E0C-A71A72166021}" type="pres">
      <dgm:prSet presAssocID="{6BE4DAB5-6F6A-49F4-B30A-A87CE6D82A0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61E90-43DB-4AB7-A372-40A33F42EF37}" type="pres">
      <dgm:prSet presAssocID="{9A6A1CB4-497E-4FEF-85C9-26090F18CD6B}" presName="root1" presStyleCnt="0"/>
      <dgm:spPr/>
    </dgm:pt>
    <dgm:pt modelId="{35F19759-AFA2-4E3B-98A9-03687987F0D6}" type="pres">
      <dgm:prSet presAssocID="{9A6A1CB4-497E-4FEF-85C9-26090F18CD6B}" presName="LevelOneTextNode" presStyleLbl="node0" presStyleIdx="0" presStyleCnt="1" custScaleX="154764" custScaleY="293330" custLinFactX="-140761" custLinFactNeighborX="-200000" custLinFactNeighborY="-58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10889A-2B34-4509-958F-3C8DEBDCAEF4}" type="pres">
      <dgm:prSet presAssocID="{9A6A1CB4-497E-4FEF-85C9-26090F18CD6B}" presName="level2hierChild" presStyleCnt="0"/>
      <dgm:spPr/>
    </dgm:pt>
    <dgm:pt modelId="{32CCC709-0A8C-4C4D-B097-1C4203ED4345}" type="pres">
      <dgm:prSet presAssocID="{3A4D795D-E9ED-48DB-87E4-2038B6706DCE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FFF0E02-A99A-4BA1-BCCA-61A390FF5E91}" type="pres">
      <dgm:prSet presAssocID="{3A4D795D-E9ED-48DB-87E4-2038B6706DCE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9515CB1-FFFE-4EA3-B961-55D4BECB58B0}" type="pres">
      <dgm:prSet presAssocID="{B9341708-22CE-445E-8308-7124A0CE0991}" presName="root2" presStyleCnt="0"/>
      <dgm:spPr/>
    </dgm:pt>
    <dgm:pt modelId="{C0F3F018-EA7D-4A99-B2FD-6150A609AF86}" type="pres">
      <dgm:prSet presAssocID="{B9341708-22CE-445E-8308-7124A0CE0991}" presName="LevelTwoTextNode" presStyleLbl="node2" presStyleIdx="0" presStyleCnt="3" custScaleX="143237" custScaleY="185827" custLinFactX="-100000" custLinFactNeighborX="-1465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FA0A3B-94FF-4B6A-8E3F-D7DC90B45308}" type="pres">
      <dgm:prSet presAssocID="{B9341708-22CE-445E-8308-7124A0CE0991}" presName="level3hierChild" presStyleCnt="0"/>
      <dgm:spPr/>
    </dgm:pt>
    <dgm:pt modelId="{156A5D98-68F3-4556-A53E-40F0689D5B89}" type="pres">
      <dgm:prSet presAssocID="{5EEA95CE-8A18-4561-9DDB-D86063B95E05}" presName="conn2-1" presStyleLbl="parChTrans1D3" presStyleIdx="0" presStyleCnt="15"/>
      <dgm:spPr/>
      <dgm:t>
        <a:bodyPr/>
        <a:lstStyle/>
        <a:p>
          <a:endParaRPr lang="en-US"/>
        </a:p>
      </dgm:t>
    </dgm:pt>
    <dgm:pt modelId="{729C5085-6C96-46F0-A040-A7FB745DB386}" type="pres">
      <dgm:prSet presAssocID="{5EEA95CE-8A18-4561-9DDB-D86063B95E05}" presName="connTx" presStyleLbl="parChTrans1D3" presStyleIdx="0" presStyleCnt="15"/>
      <dgm:spPr/>
      <dgm:t>
        <a:bodyPr/>
        <a:lstStyle/>
        <a:p>
          <a:endParaRPr lang="en-US"/>
        </a:p>
      </dgm:t>
    </dgm:pt>
    <dgm:pt modelId="{ACB37F4E-F12A-454F-9C07-4FD713C19F4B}" type="pres">
      <dgm:prSet presAssocID="{B8E8DB12-AC84-49F7-A612-A7D5879D9810}" presName="root2" presStyleCnt="0"/>
      <dgm:spPr/>
    </dgm:pt>
    <dgm:pt modelId="{03E08FA6-CB16-432C-835A-2EFEE74163B6}" type="pres">
      <dgm:prSet presAssocID="{B8E8DB12-AC84-49F7-A612-A7D5879D9810}" presName="LevelTwoTextNode" presStyleLbl="node3" presStyleIdx="0" presStyleCnt="15" custLinFactX="100000" custLinFactNeighborX="144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40592-31D3-4080-95D3-CCB6858F1A86}" type="pres">
      <dgm:prSet presAssocID="{B8E8DB12-AC84-49F7-A612-A7D5879D9810}" presName="level3hierChild" presStyleCnt="0"/>
      <dgm:spPr/>
    </dgm:pt>
    <dgm:pt modelId="{4E64F068-0C0E-4B63-B8DE-B461CDEC4648}" type="pres">
      <dgm:prSet presAssocID="{579A1F76-2799-4C2D-8C72-FD2AE95A9C48}" presName="conn2-1" presStyleLbl="parChTrans1D3" presStyleIdx="1" presStyleCnt="15"/>
      <dgm:spPr/>
      <dgm:t>
        <a:bodyPr/>
        <a:lstStyle/>
        <a:p>
          <a:endParaRPr lang="en-US"/>
        </a:p>
      </dgm:t>
    </dgm:pt>
    <dgm:pt modelId="{70EAAE85-974A-4977-8A3D-6121A5848546}" type="pres">
      <dgm:prSet presAssocID="{579A1F76-2799-4C2D-8C72-FD2AE95A9C48}" presName="connTx" presStyleLbl="parChTrans1D3" presStyleIdx="1" presStyleCnt="15"/>
      <dgm:spPr/>
      <dgm:t>
        <a:bodyPr/>
        <a:lstStyle/>
        <a:p>
          <a:endParaRPr lang="en-US"/>
        </a:p>
      </dgm:t>
    </dgm:pt>
    <dgm:pt modelId="{EE967B06-8E26-40B6-9BBF-E476C79E7C34}" type="pres">
      <dgm:prSet presAssocID="{9BB56C2A-1E64-4F65-B054-84FC05138189}" presName="root2" presStyleCnt="0"/>
      <dgm:spPr/>
    </dgm:pt>
    <dgm:pt modelId="{52ABCBF5-1699-4A54-A511-D6255F6F531F}" type="pres">
      <dgm:prSet presAssocID="{9BB56C2A-1E64-4F65-B054-84FC05138189}" presName="LevelTwoTextNode" presStyleLbl="node3" presStyleIdx="1" presStyleCnt="15" custLinFactX="100000" custLinFactNeighborX="144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29B49B-607D-4E7E-88CF-0616BEFD8A24}" type="pres">
      <dgm:prSet presAssocID="{9BB56C2A-1E64-4F65-B054-84FC05138189}" presName="level3hierChild" presStyleCnt="0"/>
      <dgm:spPr/>
    </dgm:pt>
    <dgm:pt modelId="{ACB3B2DB-D357-41A8-B5A9-0D00BFAFC0F1}" type="pres">
      <dgm:prSet presAssocID="{936216EB-943C-4DBB-9FB0-8C79D66C4443}" presName="conn2-1" presStyleLbl="parChTrans1D3" presStyleIdx="2" presStyleCnt="15"/>
      <dgm:spPr/>
      <dgm:t>
        <a:bodyPr/>
        <a:lstStyle/>
        <a:p>
          <a:endParaRPr lang="en-US"/>
        </a:p>
      </dgm:t>
    </dgm:pt>
    <dgm:pt modelId="{F76892BA-924F-41CA-BFC5-1BE6A9170FE5}" type="pres">
      <dgm:prSet presAssocID="{936216EB-943C-4DBB-9FB0-8C79D66C4443}" presName="connTx" presStyleLbl="parChTrans1D3" presStyleIdx="2" presStyleCnt="15"/>
      <dgm:spPr/>
      <dgm:t>
        <a:bodyPr/>
        <a:lstStyle/>
        <a:p>
          <a:endParaRPr lang="en-US"/>
        </a:p>
      </dgm:t>
    </dgm:pt>
    <dgm:pt modelId="{548B6242-8C85-44FF-99E7-5E391E92A3B8}" type="pres">
      <dgm:prSet presAssocID="{8FC1D73C-A6A6-4487-B7E8-B9AF80C5B43F}" presName="root2" presStyleCnt="0"/>
      <dgm:spPr/>
    </dgm:pt>
    <dgm:pt modelId="{CC01C43D-9529-43B3-BAF5-508AE380EA47}" type="pres">
      <dgm:prSet presAssocID="{8FC1D73C-A6A6-4487-B7E8-B9AF80C5B43F}" presName="LevelTwoTextNode" presStyleLbl="node3" presStyleIdx="2" presStyleCnt="15" custLinFactX="100000" custLinFactNeighborX="144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5F12D-BA0C-481B-ABD5-BF062AEAA747}" type="pres">
      <dgm:prSet presAssocID="{8FC1D73C-A6A6-4487-B7E8-B9AF80C5B43F}" presName="level3hierChild" presStyleCnt="0"/>
      <dgm:spPr/>
    </dgm:pt>
    <dgm:pt modelId="{4F144CBA-B51C-4216-BF91-3112A3ADAC67}" type="pres">
      <dgm:prSet presAssocID="{95903A8B-B2D7-4639-A9C2-3358C4CF100C}" presName="conn2-1" presStyleLbl="parChTrans1D3" presStyleIdx="3" presStyleCnt="15"/>
      <dgm:spPr/>
      <dgm:t>
        <a:bodyPr/>
        <a:lstStyle/>
        <a:p>
          <a:endParaRPr lang="en-US"/>
        </a:p>
      </dgm:t>
    </dgm:pt>
    <dgm:pt modelId="{69DA7277-F17E-46D9-A7B4-B03B840327E4}" type="pres">
      <dgm:prSet presAssocID="{95903A8B-B2D7-4639-A9C2-3358C4CF100C}" presName="connTx" presStyleLbl="parChTrans1D3" presStyleIdx="3" presStyleCnt="15"/>
      <dgm:spPr/>
      <dgm:t>
        <a:bodyPr/>
        <a:lstStyle/>
        <a:p>
          <a:endParaRPr lang="en-US"/>
        </a:p>
      </dgm:t>
    </dgm:pt>
    <dgm:pt modelId="{B1001C94-CF40-4138-BE41-8B543B123E7F}" type="pres">
      <dgm:prSet presAssocID="{AF8562F6-AFA4-47A6-B0DB-D417538E594C}" presName="root2" presStyleCnt="0"/>
      <dgm:spPr/>
    </dgm:pt>
    <dgm:pt modelId="{DAA818BC-1286-4817-ADF5-531F1D874A3B}" type="pres">
      <dgm:prSet presAssocID="{AF8562F6-AFA4-47A6-B0DB-D417538E594C}" presName="LevelTwoTextNode" presStyleLbl="node3" presStyleIdx="3" presStyleCnt="15" custLinFactX="100000" custLinFactNeighborX="144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9905D2-839C-4361-99EB-9DAC2A9C3A8A}" type="pres">
      <dgm:prSet presAssocID="{AF8562F6-AFA4-47A6-B0DB-D417538E594C}" presName="level3hierChild" presStyleCnt="0"/>
      <dgm:spPr/>
    </dgm:pt>
    <dgm:pt modelId="{ECBDC66F-9278-4F52-BABC-2F86CFF76380}" type="pres">
      <dgm:prSet presAssocID="{CB200E6C-B445-4475-94A3-1FE990355DB5}" presName="conn2-1" presStyleLbl="parChTrans1D3" presStyleIdx="4" presStyleCnt="15"/>
      <dgm:spPr/>
      <dgm:t>
        <a:bodyPr/>
        <a:lstStyle/>
        <a:p>
          <a:endParaRPr lang="en-US"/>
        </a:p>
      </dgm:t>
    </dgm:pt>
    <dgm:pt modelId="{82D4EF24-6DA8-430F-8E3E-B09A55574F8F}" type="pres">
      <dgm:prSet presAssocID="{CB200E6C-B445-4475-94A3-1FE990355DB5}" presName="connTx" presStyleLbl="parChTrans1D3" presStyleIdx="4" presStyleCnt="15"/>
      <dgm:spPr/>
      <dgm:t>
        <a:bodyPr/>
        <a:lstStyle/>
        <a:p>
          <a:endParaRPr lang="en-US"/>
        </a:p>
      </dgm:t>
    </dgm:pt>
    <dgm:pt modelId="{F2334EFD-9504-4880-866E-446BDC64C0D5}" type="pres">
      <dgm:prSet presAssocID="{2E89E528-4D8F-4252-97F2-CD2DB3077520}" presName="root2" presStyleCnt="0"/>
      <dgm:spPr/>
    </dgm:pt>
    <dgm:pt modelId="{B841C62D-0874-40B4-89D6-60802710802B}" type="pres">
      <dgm:prSet presAssocID="{2E89E528-4D8F-4252-97F2-CD2DB3077520}" presName="LevelTwoTextNode" presStyleLbl="node3" presStyleIdx="4" presStyleCnt="15" custLinFactX="100000" custLinFactNeighborX="144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8CADF-F35D-4675-9257-96D844591F1B}" type="pres">
      <dgm:prSet presAssocID="{2E89E528-4D8F-4252-97F2-CD2DB3077520}" presName="level3hierChild" presStyleCnt="0"/>
      <dgm:spPr/>
    </dgm:pt>
    <dgm:pt modelId="{973577EC-65E1-4642-9AF2-635B7D90CC78}" type="pres">
      <dgm:prSet presAssocID="{30122506-3941-49AB-B763-98BD3D517105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29FBE43-4871-4EC6-8E88-9D818F5094E1}" type="pres">
      <dgm:prSet presAssocID="{30122506-3941-49AB-B763-98BD3D51710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6ADEB12-BB10-4589-AC62-4D79C741E25B}" type="pres">
      <dgm:prSet presAssocID="{451C1AF0-AF3F-404A-A79D-385C075BF428}" presName="root2" presStyleCnt="0"/>
      <dgm:spPr/>
    </dgm:pt>
    <dgm:pt modelId="{966959F1-0C6E-40BD-AF41-42017AED18F6}" type="pres">
      <dgm:prSet presAssocID="{451C1AF0-AF3F-404A-A79D-385C075BF428}" presName="LevelTwoTextNode" presStyleLbl="node2" presStyleIdx="1" presStyleCnt="3" custScaleX="143237" custScaleY="185827" custLinFactX="-100000" custLinFactNeighborX="-1465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D51AD8-BBDB-4A29-9EB0-F0EF46712C11}" type="pres">
      <dgm:prSet presAssocID="{451C1AF0-AF3F-404A-A79D-385C075BF428}" presName="level3hierChild" presStyleCnt="0"/>
      <dgm:spPr/>
    </dgm:pt>
    <dgm:pt modelId="{DD7959D0-607F-43DE-956C-95F1CB1D87BF}" type="pres">
      <dgm:prSet presAssocID="{236FBF46-A9CE-4429-BF2E-8309BE0657A7}" presName="conn2-1" presStyleLbl="parChTrans1D3" presStyleIdx="5" presStyleCnt="15"/>
      <dgm:spPr/>
      <dgm:t>
        <a:bodyPr/>
        <a:lstStyle/>
        <a:p>
          <a:endParaRPr lang="en-US"/>
        </a:p>
      </dgm:t>
    </dgm:pt>
    <dgm:pt modelId="{A7C68D46-C776-40CE-A5FC-2B10A482C75F}" type="pres">
      <dgm:prSet presAssocID="{236FBF46-A9CE-4429-BF2E-8309BE0657A7}" presName="connTx" presStyleLbl="parChTrans1D3" presStyleIdx="5" presStyleCnt="15"/>
      <dgm:spPr/>
      <dgm:t>
        <a:bodyPr/>
        <a:lstStyle/>
        <a:p>
          <a:endParaRPr lang="en-US"/>
        </a:p>
      </dgm:t>
    </dgm:pt>
    <dgm:pt modelId="{C9E16F20-42B5-4C4A-844E-164517B71813}" type="pres">
      <dgm:prSet presAssocID="{9070D692-EC9F-4721-AA91-DC02B31FBBF9}" presName="root2" presStyleCnt="0"/>
      <dgm:spPr/>
    </dgm:pt>
    <dgm:pt modelId="{99B935C7-1A11-48FD-9A42-267569F42A85}" type="pres">
      <dgm:prSet presAssocID="{9070D692-EC9F-4721-AA91-DC02B31FBBF9}" presName="LevelTwoTextNode" presStyleLbl="node3" presStyleIdx="5" presStyleCnt="15" custLinFactX="2502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023EC0-0443-41E0-A1DE-AAA15363C2F3}" type="pres">
      <dgm:prSet presAssocID="{9070D692-EC9F-4721-AA91-DC02B31FBBF9}" presName="level3hierChild" presStyleCnt="0"/>
      <dgm:spPr/>
    </dgm:pt>
    <dgm:pt modelId="{2B988A79-1CF6-44D9-8421-7717972D4F61}" type="pres">
      <dgm:prSet presAssocID="{5EEA44DE-FE16-4FAD-9943-7A2B4487F804}" presName="conn2-1" presStyleLbl="parChTrans1D3" presStyleIdx="6" presStyleCnt="15"/>
      <dgm:spPr/>
      <dgm:t>
        <a:bodyPr/>
        <a:lstStyle/>
        <a:p>
          <a:endParaRPr lang="en-US"/>
        </a:p>
      </dgm:t>
    </dgm:pt>
    <dgm:pt modelId="{10E2EC47-AD0E-49AF-BE13-32F2450E198A}" type="pres">
      <dgm:prSet presAssocID="{5EEA44DE-FE16-4FAD-9943-7A2B4487F804}" presName="connTx" presStyleLbl="parChTrans1D3" presStyleIdx="6" presStyleCnt="15"/>
      <dgm:spPr/>
      <dgm:t>
        <a:bodyPr/>
        <a:lstStyle/>
        <a:p>
          <a:endParaRPr lang="en-US"/>
        </a:p>
      </dgm:t>
    </dgm:pt>
    <dgm:pt modelId="{41C8433B-C848-4CBF-A396-019715275B9F}" type="pres">
      <dgm:prSet presAssocID="{932C6F30-2403-49EB-9471-785C55D62115}" presName="root2" presStyleCnt="0"/>
      <dgm:spPr/>
    </dgm:pt>
    <dgm:pt modelId="{BCD6FCF2-76BA-45D3-B88C-95E4124061DB}" type="pres">
      <dgm:prSet presAssocID="{932C6F30-2403-49EB-9471-785C55D62115}" presName="LevelTwoTextNode" presStyleLbl="node3" presStyleIdx="6" presStyleCnt="15" custLinFactX="2502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F90AF6-7084-474F-A898-0C5FB3A2EEB5}" type="pres">
      <dgm:prSet presAssocID="{932C6F30-2403-49EB-9471-785C55D62115}" presName="level3hierChild" presStyleCnt="0"/>
      <dgm:spPr/>
    </dgm:pt>
    <dgm:pt modelId="{C31C0A2A-A014-4C69-8649-26C67D39E9DC}" type="pres">
      <dgm:prSet presAssocID="{2365E202-F79D-4F96-8983-06F3BDE6A402}" presName="conn2-1" presStyleLbl="parChTrans1D3" presStyleIdx="7" presStyleCnt="15"/>
      <dgm:spPr/>
      <dgm:t>
        <a:bodyPr/>
        <a:lstStyle/>
        <a:p>
          <a:endParaRPr lang="en-US"/>
        </a:p>
      </dgm:t>
    </dgm:pt>
    <dgm:pt modelId="{1BE5103C-F741-4CF4-8BFA-BCF4435102AA}" type="pres">
      <dgm:prSet presAssocID="{2365E202-F79D-4F96-8983-06F3BDE6A402}" presName="connTx" presStyleLbl="parChTrans1D3" presStyleIdx="7" presStyleCnt="15"/>
      <dgm:spPr/>
      <dgm:t>
        <a:bodyPr/>
        <a:lstStyle/>
        <a:p>
          <a:endParaRPr lang="en-US"/>
        </a:p>
      </dgm:t>
    </dgm:pt>
    <dgm:pt modelId="{3F61B3B9-4225-4986-AA61-37EC63E06330}" type="pres">
      <dgm:prSet presAssocID="{9CBC66F2-6626-4A3D-B064-6318B5CFEC37}" presName="root2" presStyleCnt="0"/>
      <dgm:spPr/>
    </dgm:pt>
    <dgm:pt modelId="{46328DE3-DE88-4622-A259-5B88B6455318}" type="pres">
      <dgm:prSet presAssocID="{9CBC66F2-6626-4A3D-B064-6318B5CFEC37}" presName="LevelTwoTextNode" presStyleLbl="node3" presStyleIdx="7" presStyleCnt="15" custLinFactX="2502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559462-178D-4BB5-869E-39DF6C285AC0}" type="pres">
      <dgm:prSet presAssocID="{9CBC66F2-6626-4A3D-B064-6318B5CFEC37}" presName="level3hierChild" presStyleCnt="0"/>
      <dgm:spPr/>
    </dgm:pt>
    <dgm:pt modelId="{89F2C65B-156D-45B0-9376-36809D5B1117}" type="pres">
      <dgm:prSet presAssocID="{05630A23-B8D6-4D60-B1D4-91ADBEBDC51C}" presName="conn2-1" presStyleLbl="parChTrans1D3" presStyleIdx="8" presStyleCnt="15"/>
      <dgm:spPr/>
      <dgm:t>
        <a:bodyPr/>
        <a:lstStyle/>
        <a:p>
          <a:endParaRPr lang="en-US"/>
        </a:p>
      </dgm:t>
    </dgm:pt>
    <dgm:pt modelId="{96FF6E7B-583A-4D2B-95B5-A482213E076B}" type="pres">
      <dgm:prSet presAssocID="{05630A23-B8D6-4D60-B1D4-91ADBEBDC51C}" presName="connTx" presStyleLbl="parChTrans1D3" presStyleIdx="8" presStyleCnt="15"/>
      <dgm:spPr/>
      <dgm:t>
        <a:bodyPr/>
        <a:lstStyle/>
        <a:p>
          <a:endParaRPr lang="en-US"/>
        </a:p>
      </dgm:t>
    </dgm:pt>
    <dgm:pt modelId="{25EF0358-FF9B-47D5-8544-AEFD3343AFFF}" type="pres">
      <dgm:prSet presAssocID="{B20FD099-5B0C-4639-95B9-D9193693C6C2}" presName="root2" presStyleCnt="0"/>
      <dgm:spPr/>
    </dgm:pt>
    <dgm:pt modelId="{899E0174-BEA5-458F-9D77-3A94FA75F83C}" type="pres">
      <dgm:prSet presAssocID="{B20FD099-5B0C-4639-95B9-D9193693C6C2}" presName="LevelTwoTextNode" presStyleLbl="node3" presStyleIdx="8" presStyleCnt="15" custLinFactX="2502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4B7608-100E-491A-AF91-DE397A57A4BA}" type="pres">
      <dgm:prSet presAssocID="{B20FD099-5B0C-4639-95B9-D9193693C6C2}" presName="level3hierChild" presStyleCnt="0"/>
      <dgm:spPr/>
    </dgm:pt>
    <dgm:pt modelId="{FA1EA456-4FA3-425A-A909-F08FEEB1FE80}" type="pres">
      <dgm:prSet presAssocID="{79B8F041-8D06-4520-B47E-1A9AD083A32B}" presName="conn2-1" presStyleLbl="parChTrans1D3" presStyleIdx="9" presStyleCnt="15"/>
      <dgm:spPr/>
      <dgm:t>
        <a:bodyPr/>
        <a:lstStyle/>
        <a:p>
          <a:endParaRPr lang="en-US"/>
        </a:p>
      </dgm:t>
    </dgm:pt>
    <dgm:pt modelId="{0FDFECC4-D3A5-4512-9FDC-F3D3B06479D5}" type="pres">
      <dgm:prSet presAssocID="{79B8F041-8D06-4520-B47E-1A9AD083A32B}" presName="connTx" presStyleLbl="parChTrans1D3" presStyleIdx="9" presStyleCnt="15"/>
      <dgm:spPr/>
      <dgm:t>
        <a:bodyPr/>
        <a:lstStyle/>
        <a:p>
          <a:endParaRPr lang="en-US"/>
        </a:p>
      </dgm:t>
    </dgm:pt>
    <dgm:pt modelId="{95896F90-1F18-4E1D-816E-2BDF3D30ABE0}" type="pres">
      <dgm:prSet presAssocID="{9278B0B5-ED58-4CBD-B3CF-DE6506AC9584}" presName="root2" presStyleCnt="0"/>
      <dgm:spPr/>
    </dgm:pt>
    <dgm:pt modelId="{3DBC3A9C-256D-465E-A463-9CAC4E37A7F1}" type="pres">
      <dgm:prSet presAssocID="{9278B0B5-ED58-4CBD-B3CF-DE6506AC9584}" presName="LevelTwoTextNode" presStyleLbl="node3" presStyleIdx="9" presStyleCnt="15" custLinFactX="25025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D5AA4D-43F7-4B19-AD95-221A6371677C}" type="pres">
      <dgm:prSet presAssocID="{9278B0B5-ED58-4CBD-B3CF-DE6506AC9584}" presName="level3hierChild" presStyleCnt="0"/>
      <dgm:spPr/>
    </dgm:pt>
    <dgm:pt modelId="{2A37FC9E-CC6B-4CDA-ACCA-32F894D74AD6}" type="pres">
      <dgm:prSet presAssocID="{182301B7-4296-4281-AB7E-EF076D15D26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9B4DA35-0B93-45A2-B36A-893D3AC8F149}" type="pres">
      <dgm:prSet presAssocID="{182301B7-4296-4281-AB7E-EF076D15D26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8ABF4F2-388C-4FA3-BB63-449177BD35FE}" type="pres">
      <dgm:prSet presAssocID="{5E5939DB-3F8C-47E6-8576-495BDF5109A3}" presName="root2" presStyleCnt="0"/>
      <dgm:spPr/>
    </dgm:pt>
    <dgm:pt modelId="{D20E90C1-D9D7-4543-AD11-B9520FB80DE5}" type="pres">
      <dgm:prSet presAssocID="{5E5939DB-3F8C-47E6-8576-495BDF5109A3}" presName="LevelTwoTextNode" presStyleLbl="node2" presStyleIdx="2" presStyleCnt="3" custScaleX="143237" custScaleY="185827" custLinFactX="-100000" custLinFactNeighborX="-1465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6F97AC-9468-45F0-BE65-BB3CE281082F}" type="pres">
      <dgm:prSet presAssocID="{5E5939DB-3F8C-47E6-8576-495BDF5109A3}" presName="level3hierChild" presStyleCnt="0"/>
      <dgm:spPr/>
    </dgm:pt>
    <dgm:pt modelId="{D85C3572-1912-434F-AC8B-C97D0960A4A6}" type="pres">
      <dgm:prSet presAssocID="{626595B7-C959-4595-9EE5-6A33F8602FB3}" presName="conn2-1" presStyleLbl="parChTrans1D3" presStyleIdx="10" presStyleCnt="15"/>
      <dgm:spPr/>
      <dgm:t>
        <a:bodyPr/>
        <a:lstStyle/>
        <a:p>
          <a:endParaRPr lang="en-US"/>
        </a:p>
      </dgm:t>
    </dgm:pt>
    <dgm:pt modelId="{62188CB7-4F13-4B54-BEAB-E80AFBAC4249}" type="pres">
      <dgm:prSet presAssocID="{626595B7-C959-4595-9EE5-6A33F8602FB3}" presName="connTx" presStyleLbl="parChTrans1D3" presStyleIdx="10" presStyleCnt="15"/>
      <dgm:spPr/>
      <dgm:t>
        <a:bodyPr/>
        <a:lstStyle/>
        <a:p>
          <a:endParaRPr lang="en-US"/>
        </a:p>
      </dgm:t>
    </dgm:pt>
    <dgm:pt modelId="{DD2BB36A-58FF-4112-B86D-974CC2D62645}" type="pres">
      <dgm:prSet presAssocID="{7038F898-51BD-426B-8644-D7F07F083A65}" presName="root2" presStyleCnt="0"/>
      <dgm:spPr/>
    </dgm:pt>
    <dgm:pt modelId="{C317E160-7FC5-4D4F-B9A9-63662232A6D8}" type="pres">
      <dgm:prSet presAssocID="{7038F898-51BD-426B-8644-D7F07F083A65}" presName="LevelTwoTextNode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70024-7932-4B5C-8EAD-27FE0F359417}" type="pres">
      <dgm:prSet presAssocID="{7038F898-51BD-426B-8644-D7F07F083A65}" presName="level3hierChild" presStyleCnt="0"/>
      <dgm:spPr/>
    </dgm:pt>
    <dgm:pt modelId="{66F723E0-0FD0-4785-9361-246D56CF121B}" type="pres">
      <dgm:prSet presAssocID="{D0A26467-32C0-4875-9DC0-CD33A9B1C292}" presName="conn2-1" presStyleLbl="parChTrans1D3" presStyleIdx="11" presStyleCnt="15"/>
      <dgm:spPr/>
      <dgm:t>
        <a:bodyPr/>
        <a:lstStyle/>
        <a:p>
          <a:endParaRPr lang="en-US"/>
        </a:p>
      </dgm:t>
    </dgm:pt>
    <dgm:pt modelId="{8947AE02-34B2-468F-8A86-3782E514DCF8}" type="pres">
      <dgm:prSet presAssocID="{D0A26467-32C0-4875-9DC0-CD33A9B1C292}" presName="connTx" presStyleLbl="parChTrans1D3" presStyleIdx="11" presStyleCnt="15"/>
      <dgm:spPr/>
      <dgm:t>
        <a:bodyPr/>
        <a:lstStyle/>
        <a:p>
          <a:endParaRPr lang="en-US"/>
        </a:p>
      </dgm:t>
    </dgm:pt>
    <dgm:pt modelId="{65FDA44A-6C8E-45B2-BA75-5ECD4C18CE87}" type="pres">
      <dgm:prSet presAssocID="{EBC60B9B-A3DA-42CB-8E0A-67D3CBC11350}" presName="root2" presStyleCnt="0"/>
      <dgm:spPr/>
    </dgm:pt>
    <dgm:pt modelId="{C80C13AE-4F8E-4ACE-A6AE-C3B4945981F2}" type="pres">
      <dgm:prSet presAssocID="{EBC60B9B-A3DA-42CB-8E0A-67D3CBC11350}" presName="LevelTwoTextNode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265F34-CEEF-4811-A574-10F4D87C1862}" type="pres">
      <dgm:prSet presAssocID="{EBC60B9B-A3DA-42CB-8E0A-67D3CBC11350}" presName="level3hierChild" presStyleCnt="0"/>
      <dgm:spPr/>
    </dgm:pt>
    <dgm:pt modelId="{E660738F-9035-4BA6-91EF-F6E3F829CC1A}" type="pres">
      <dgm:prSet presAssocID="{A887E0B7-A6CE-4EDE-9684-09526006556F}" presName="conn2-1" presStyleLbl="parChTrans1D3" presStyleIdx="12" presStyleCnt="15"/>
      <dgm:spPr/>
      <dgm:t>
        <a:bodyPr/>
        <a:lstStyle/>
        <a:p>
          <a:endParaRPr lang="en-US"/>
        </a:p>
      </dgm:t>
    </dgm:pt>
    <dgm:pt modelId="{821E183C-617B-4946-B10D-BFD67560F795}" type="pres">
      <dgm:prSet presAssocID="{A887E0B7-A6CE-4EDE-9684-09526006556F}" presName="connTx" presStyleLbl="parChTrans1D3" presStyleIdx="12" presStyleCnt="15"/>
      <dgm:spPr/>
      <dgm:t>
        <a:bodyPr/>
        <a:lstStyle/>
        <a:p>
          <a:endParaRPr lang="en-US"/>
        </a:p>
      </dgm:t>
    </dgm:pt>
    <dgm:pt modelId="{D9C003CD-B33C-49F1-88B0-50E93508C541}" type="pres">
      <dgm:prSet presAssocID="{0C88A894-D614-4EB8-98C4-CE5AD30C1E0C}" presName="root2" presStyleCnt="0"/>
      <dgm:spPr/>
    </dgm:pt>
    <dgm:pt modelId="{D91F46C4-0ABC-4A84-9597-83E99B4857A3}" type="pres">
      <dgm:prSet presAssocID="{0C88A894-D614-4EB8-98C4-CE5AD30C1E0C}" presName="LevelTwoTextNode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C96C6-08C0-4B18-9E83-06DBA7EC1226}" type="pres">
      <dgm:prSet presAssocID="{0C88A894-D614-4EB8-98C4-CE5AD30C1E0C}" presName="level3hierChild" presStyleCnt="0"/>
      <dgm:spPr/>
    </dgm:pt>
    <dgm:pt modelId="{8E302FE9-D117-455C-BE9A-8C44E175B1CD}" type="pres">
      <dgm:prSet presAssocID="{31812C67-9CCA-4F68-9631-B07240183714}" presName="conn2-1" presStyleLbl="parChTrans1D3" presStyleIdx="13" presStyleCnt="15"/>
      <dgm:spPr/>
      <dgm:t>
        <a:bodyPr/>
        <a:lstStyle/>
        <a:p>
          <a:endParaRPr lang="en-US"/>
        </a:p>
      </dgm:t>
    </dgm:pt>
    <dgm:pt modelId="{F6169778-51CF-4855-98F8-F62A85697564}" type="pres">
      <dgm:prSet presAssocID="{31812C67-9CCA-4F68-9631-B07240183714}" presName="connTx" presStyleLbl="parChTrans1D3" presStyleIdx="13" presStyleCnt="15"/>
      <dgm:spPr/>
      <dgm:t>
        <a:bodyPr/>
        <a:lstStyle/>
        <a:p>
          <a:endParaRPr lang="en-US"/>
        </a:p>
      </dgm:t>
    </dgm:pt>
    <dgm:pt modelId="{C149359D-7A60-4260-80A1-4A095828241E}" type="pres">
      <dgm:prSet presAssocID="{2E6EE842-8140-43A8-8A96-9D2D7A5B81F7}" presName="root2" presStyleCnt="0"/>
      <dgm:spPr/>
    </dgm:pt>
    <dgm:pt modelId="{8454A913-A886-4CB3-B0C7-5B7CB1F655E7}" type="pres">
      <dgm:prSet presAssocID="{2E6EE842-8140-43A8-8A96-9D2D7A5B81F7}" presName="LevelTwoTextNode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53732-5710-41B4-8153-2F7D7140199C}" type="pres">
      <dgm:prSet presAssocID="{2E6EE842-8140-43A8-8A96-9D2D7A5B81F7}" presName="level3hierChild" presStyleCnt="0"/>
      <dgm:spPr/>
    </dgm:pt>
    <dgm:pt modelId="{C00DEE04-F215-421F-8236-E8292F33C366}" type="pres">
      <dgm:prSet presAssocID="{68DA6246-9471-4351-A23D-87DDD026F283}" presName="conn2-1" presStyleLbl="parChTrans1D3" presStyleIdx="14" presStyleCnt="15"/>
      <dgm:spPr/>
      <dgm:t>
        <a:bodyPr/>
        <a:lstStyle/>
        <a:p>
          <a:endParaRPr lang="en-US"/>
        </a:p>
      </dgm:t>
    </dgm:pt>
    <dgm:pt modelId="{B35867BB-D8EC-4318-948C-3623052C1D8D}" type="pres">
      <dgm:prSet presAssocID="{68DA6246-9471-4351-A23D-87DDD026F283}" presName="connTx" presStyleLbl="parChTrans1D3" presStyleIdx="14" presStyleCnt="15"/>
      <dgm:spPr/>
      <dgm:t>
        <a:bodyPr/>
        <a:lstStyle/>
        <a:p>
          <a:endParaRPr lang="en-US"/>
        </a:p>
      </dgm:t>
    </dgm:pt>
    <dgm:pt modelId="{1A758B2A-7362-41C9-BE01-653E51DAC5F3}" type="pres">
      <dgm:prSet presAssocID="{A21924BC-F903-46EE-A5AD-DB6044E2DFFC}" presName="root2" presStyleCnt="0"/>
      <dgm:spPr/>
    </dgm:pt>
    <dgm:pt modelId="{24EF7F9A-AA1B-45E0-9FC6-18F2B806A4CD}" type="pres">
      <dgm:prSet presAssocID="{A21924BC-F903-46EE-A5AD-DB6044E2DFFC}" presName="LevelTwoTextNode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864FC3-4B50-4FFD-AD70-2AC443FC13AC}" type="pres">
      <dgm:prSet presAssocID="{A21924BC-F903-46EE-A5AD-DB6044E2DFFC}" presName="level3hierChild" presStyleCnt="0"/>
      <dgm:spPr/>
    </dgm:pt>
  </dgm:ptLst>
  <dgm:cxnLst>
    <dgm:cxn modelId="{BD857108-C121-4D1E-AB82-123B4BEB0855}" type="presOf" srcId="{451C1AF0-AF3F-404A-A79D-385C075BF428}" destId="{966959F1-0C6E-40BD-AF41-42017AED18F6}" srcOrd="0" destOrd="0" presId="urn:microsoft.com/office/officeart/2005/8/layout/hierarchy2"/>
    <dgm:cxn modelId="{60FD3436-8C93-4F81-8CC9-7663990CE898}" type="presOf" srcId="{CB200E6C-B445-4475-94A3-1FE990355DB5}" destId="{ECBDC66F-9278-4F52-BABC-2F86CFF76380}" srcOrd="0" destOrd="0" presId="urn:microsoft.com/office/officeart/2005/8/layout/hierarchy2"/>
    <dgm:cxn modelId="{F222927B-EB8E-436C-86A4-A62FA85691BB}" type="presOf" srcId="{68DA6246-9471-4351-A23D-87DDD026F283}" destId="{B35867BB-D8EC-4318-948C-3623052C1D8D}" srcOrd="1" destOrd="0" presId="urn:microsoft.com/office/officeart/2005/8/layout/hierarchy2"/>
    <dgm:cxn modelId="{547528E5-47F9-4996-814F-489ED200F84A}" srcId="{451C1AF0-AF3F-404A-A79D-385C075BF428}" destId="{9278B0B5-ED58-4CBD-B3CF-DE6506AC9584}" srcOrd="4" destOrd="0" parTransId="{79B8F041-8D06-4520-B47E-1A9AD083A32B}" sibTransId="{9776A8E0-F257-41AA-9CFA-3CC64B5DC18D}"/>
    <dgm:cxn modelId="{2B7A3CCA-3AB9-4C63-9AFA-3E65F7511129}" type="presOf" srcId="{95903A8B-B2D7-4639-A9C2-3358C4CF100C}" destId="{4F144CBA-B51C-4216-BF91-3112A3ADAC67}" srcOrd="0" destOrd="0" presId="urn:microsoft.com/office/officeart/2005/8/layout/hierarchy2"/>
    <dgm:cxn modelId="{787CE719-8FFE-4E7A-B171-2970B73ED9AE}" type="presOf" srcId="{D0A26467-32C0-4875-9DC0-CD33A9B1C292}" destId="{66F723E0-0FD0-4785-9361-246D56CF121B}" srcOrd="0" destOrd="0" presId="urn:microsoft.com/office/officeart/2005/8/layout/hierarchy2"/>
    <dgm:cxn modelId="{734AC96D-A637-49B5-A43C-3C27152CE47D}" type="presOf" srcId="{B8E8DB12-AC84-49F7-A612-A7D5879D9810}" destId="{03E08FA6-CB16-432C-835A-2EFEE74163B6}" srcOrd="0" destOrd="0" presId="urn:microsoft.com/office/officeart/2005/8/layout/hierarchy2"/>
    <dgm:cxn modelId="{7B745FBE-BABB-46A2-AB92-01CED752EB97}" type="presOf" srcId="{A21924BC-F903-46EE-A5AD-DB6044E2DFFC}" destId="{24EF7F9A-AA1B-45E0-9FC6-18F2B806A4CD}" srcOrd="0" destOrd="0" presId="urn:microsoft.com/office/officeart/2005/8/layout/hierarchy2"/>
    <dgm:cxn modelId="{18DB9E90-C4FE-4319-A9D5-E3D287275F88}" srcId="{9A6A1CB4-497E-4FEF-85C9-26090F18CD6B}" destId="{B9341708-22CE-445E-8308-7124A0CE0991}" srcOrd="0" destOrd="0" parTransId="{3A4D795D-E9ED-48DB-87E4-2038B6706DCE}" sibTransId="{6AE742BC-1A36-4ED6-917D-98A92E983109}"/>
    <dgm:cxn modelId="{D6AADCB2-37DA-45B8-9223-C8505AB55BC7}" srcId="{B9341708-22CE-445E-8308-7124A0CE0991}" destId="{8FC1D73C-A6A6-4487-B7E8-B9AF80C5B43F}" srcOrd="2" destOrd="0" parTransId="{936216EB-943C-4DBB-9FB0-8C79D66C4443}" sibTransId="{C3AF18C7-1A46-43CA-84E4-6AE6F2441E60}"/>
    <dgm:cxn modelId="{E8A73E14-2049-4848-8BB5-D71BD56AFDB5}" type="presOf" srcId="{A887E0B7-A6CE-4EDE-9684-09526006556F}" destId="{821E183C-617B-4946-B10D-BFD67560F795}" srcOrd="1" destOrd="0" presId="urn:microsoft.com/office/officeart/2005/8/layout/hierarchy2"/>
    <dgm:cxn modelId="{F5C9CA55-FE3E-40AA-8F94-A9E81ED702F0}" type="presOf" srcId="{236FBF46-A9CE-4429-BF2E-8309BE0657A7}" destId="{DD7959D0-607F-43DE-956C-95F1CB1D87BF}" srcOrd="0" destOrd="0" presId="urn:microsoft.com/office/officeart/2005/8/layout/hierarchy2"/>
    <dgm:cxn modelId="{1229EE05-0986-4C8D-BC98-792442B6EF73}" type="presOf" srcId="{9A6A1CB4-497E-4FEF-85C9-26090F18CD6B}" destId="{35F19759-AFA2-4E3B-98A9-03687987F0D6}" srcOrd="0" destOrd="0" presId="urn:microsoft.com/office/officeart/2005/8/layout/hierarchy2"/>
    <dgm:cxn modelId="{B15300C8-8FE6-4D31-82A0-C56025564DFA}" type="presOf" srcId="{936216EB-943C-4DBB-9FB0-8C79D66C4443}" destId="{ACB3B2DB-D357-41A8-B5A9-0D00BFAFC0F1}" srcOrd="0" destOrd="0" presId="urn:microsoft.com/office/officeart/2005/8/layout/hierarchy2"/>
    <dgm:cxn modelId="{FCA234DA-AAFE-48C7-B6DD-149E0DED7162}" srcId="{5E5939DB-3F8C-47E6-8576-495BDF5109A3}" destId="{2E6EE842-8140-43A8-8A96-9D2D7A5B81F7}" srcOrd="3" destOrd="0" parTransId="{31812C67-9CCA-4F68-9631-B07240183714}" sibTransId="{351DBF73-E33A-44C9-B956-45986E4EECAE}"/>
    <dgm:cxn modelId="{05F98CAE-F228-458E-B722-7E5A4094C326}" type="presOf" srcId="{A887E0B7-A6CE-4EDE-9684-09526006556F}" destId="{E660738F-9035-4BA6-91EF-F6E3F829CC1A}" srcOrd="0" destOrd="0" presId="urn:microsoft.com/office/officeart/2005/8/layout/hierarchy2"/>
    <dgm:cxn modelId="{CBB85523-6A8E-446E-912E-3EEAAD962E99}" srcId="{5E5939DB-3F8C-47E6-8576-495BDF5109A3}" destId="{A21924BC-F903-46EE-A5AD-DB6044E2DFFC}" srcOrd="4" destOrd="0" parTransId="{68DA6246-9471-4351-A23D-87DDD026F283}" sibTransId="{2A6CB13A-0A60-438B-9ED0-C01DDCA15F05}"/>
    <dgm:cxn modelId="{3E5470E0-5C0C-47C2-A45E-218B55464CC3}" srcId="{451C1AF0-AF3F-404A-A79D-385C075BF428}" destId="{9070D692-EC9F-4721-AA91-DC02B31FBBF9}" srcOrd="0" destOrd="0" parTransId="{236FBF46-A9CE-4429-BF2E-8309BE0657A7}" sibTransId="{4AF56A1F-C2B2-4EB3-8262-FC6063B57CC4}"/>
    <dgm:cxn modelId="{6B9DC356-23A1-40A8-9E24-F904C84AECDA}" srcId="{451C1AF0-AF3F-404A-A79D-385C075BF428}" destId="{932C6F30-2403-49EB-9471-785C55D62115}" srcOrd="1" destOrd="0" parTransId="{5EEA44DE-FE16-4FAD-9943-7A2B4487F804}" sibTransId="{3C9985DF-3646-441E-8440-87F0E8D56EE4}"/>
    <dgm:cxn modelId="{A4CDF32D-B658-44B2-8ACD-DF8467D052F9}" type="presOf" srcId="{9070D692-EC9F-4721-AA91-DC02B31FBBF9}" destId="{99B935C7-1A11-48FD-9A42-267569F42A85}" srcOrd="0" destOrd="0" presId="urn:microsoft.com/office/officeart/2005/8/layout/hierarchy2"/>
    <dgm:cxn modelId="{47233915-DE00-4570-BBDB-A480F6555762}" type="presOf" srcId="{2E6EE842-8140-43A8-8A96-9D2D7A5B81F7}" destId="{8454A913-A886-4CB3-B0C7-5B7CB1F655E7}" srcOrd="0" destOrd="0" presId="urn:microsoft.com/office/officeart/2005/8/layout/hierarchy2"/>
    <dgm:cxn modelId="{0A31E127-8ECD-4040-8FCC-8A62D5D1EE67}" srcId="{5E5939DB-3F8C-47E6-8576-495BDF5109A3}" destId="{EBC60B9B-A3DA-42CB-8E0A-67D3CBC11350}" srcOrd="1" destOrd="0" parTransId="{D0A26467-32C0-4875-9DC0-CD33A9B1C292}" sibTransId="{34E01C31-50C8-4DB5-9607-6195053D38F2}"/>
    <dgm:cxn modelId="{4A13AAEE-8FD1-4728-BCFD-765A94ABDF55}" type="presOf" srcId="{D0A26467-32C0-4875-9DC0-CD33A9B1C292}" destId="{8947AE02-34B2-468F-8A86-3782E514DCF8}" srcOrd="1" destOrd="0" presId="urn:microsoft.com/office/officeart/2005/8/layout/hierarchy2"/>
    <dgm:cxn modelId="{C5DB72D5-CD66-4A5D-B1F5-69EA4564A3C9}" type="presOf" srcId="{579A1F76-2799-4C2D-8C72-FD2AE95A9C48}" destId="{4E64F068-0C0E-4B63-B8DE-B461CDEC4648}" srcOrd="0" destOrd="0" presId="urn:microsoft.com/office/officeart/2005/8/layout/hierarchy2"/>
    <dgm:cxn modelId="{B866872C-866F-4330-90A6-9D1650D9DD10}" srcId="{B9341708-22CE-445E-8308-7124A0CE0991}" destId="{AF8562F6-AFA4-47A6-B0DB-D417538E594C}" srcOrd="3" destOrd="0" parTransId="{95903A8B-B2D7-4639-A9C2-3358C4CF100C}" sibTransId="{4A616075-2B47-491E-9B29-3A6E43012E9E}"/>
    <dgm:cxn modelId="{1956753C-BDC3-4140-9E11-B2B2890A3DDE}" type="presOf" srcId="{3A4D795D-E9ED-48DB-87E4-2038B6706DCE}" destId="{32CCC709-0A8C-4C4D-B097-1C4203ED4345}" srcOrd="0" destOrd="0" presId="urn:microsoft.com/office/officeart/2005/8/layout/hierarchy2"/>
    <dgm:cxn modelId="{D4B0384A-0A62-4EC9-923B-FB5FA53EFD9E}" type="presOf" srcId="{182301B7-4296-4281-AB7E-EF076D15D26B}" destId="{2A37FC9E-CC6B-4CDA-ACCA-32F894D74AD6}" srcOrd="0" destOrd="0" presId="urn:microsoft.com/office/officeart/2005/8/layout/hierarchy2"/>
    <dgm:cxn modelId="{9646DA6F-B609-4866-9B63-BB9FC693C46E}" type="presOf" srcId="{30122506-3941-49AB-B763-98BD3D517105}" destId="{973577EC-65E1-4642-9AF2-635B7D90CC78}" srcOrd="0" destOrd="0" presId="urn:microsoft.com/office/officeart/2005/8/layout/hierarchy2"/>
    <dgm:cxn modelId="{2A6CDC1D-A267-44B4-969F-785074C8CF4D}" type="presOf" srcId="{8FC1D73C-A6A6-4487-B7E8-B9AF80C5B43F}" destId="{CC01C43D-9529-43B3-BAF5-508AE380EA47}" srcOrd="0" destOrd="0" presId="urn:microsoft.com/office/officeart/2005/8/layout/hierarchy2"/>
    <dgm:cxn modelId="{9712903F-E3A9-4C29-8EE5-7C21DC4906EE}" type="presOf" srcId="{79B8F041-8D06-4520-B47E-1A9AD083A32B}" destId="{FA1EA456-4FA3-425A-A909-F08FEEB1FE80}" srcOrd="0" destOrd="0" presId="urn:microsoft.com/office/officeart/2005/8/layout/hierarchy2"/>
    <dgm:cxn modelId="{C6FB8BE7-ACC1-46A0-BE4A-E5D58F096FC8}" type="presOf" srcId="{31812C67-9CCA-4F68-9631-B07240183714}" destId="{F6169778-51CF-4855-98F8-F62A85697564}" srcOrd="1" destOrd="0" presId="urn:microsoft.com/office/officeart/2005/8/layout/hierarchy2"/>
    <dgm:cxn modelId="{8C0F49FE-2252-4D12-B239-2E8BD79D4E1B}" srcId="{6BE4DAB5-6F6A-49F4-B30A-A87CE6D82A04}" destId="{9A6A1CB4-497E-4FEF-85C9-26090F18CD6B}" srcOrd="0" destOrd="0" parTransId="{F1E5BD87-CCE6-4ED4-BDB7-0074FE5ED0C9}" sibTransId="{00831E41-C020-4CD2-95C3-6A313FA7F3B2}"/>
    <dgm:cxn modelId="{E12C97E5-3BC6-4720-B270-59BB28D5225F}" type="presOf" srcId="{30122506-3941-49AB-B763-98BD3D517105}" destId="{E29FBE43-4871-4EC6-8E88-9D818F5094E1}" srcOrd="1" destOrd="0" presId="urn:microsoft.com/office/officeart/2005/8/layout/hierarchy2"/>
    <dgm:cxn modelId="{8B05F59A-6B24-46D6-8AEA-156A79B94FE9}" type="presOf" srcId="{05630A23-B8D6-4D60-B1D4-91ADBEBDC51C}" destId="{96FF6E7B-583A-4D2B-95B5-A482213E076B}" srcOrd="1" destOrd="0" presId="urn:microsoft.com/office/officeart/2005/8/layout/hierarchy2"/>
    <dgm:cxn modelId="{84742034-EF6D-4854-B6F0-7969932F57D3}" type="presOf" srcId="{2365E202-F79D-4F96-8983-06F3BDE6A402}" destId="{1BE5103C-F741-4CF4-8BFA-BCF4435102AA}" srcOrd="1" destOrd="0" presId="urn:microsoft.com/office/officeart/2005/8/layout/hierarchy2"/>
    <dgm:cxn modelId="{3CB51FD2-D159-43E4-BF55-B24C35B100F3}" type="presOf" srcId="{5EEA44DE-FE16-4FAD-9943-7A2B4487F804}" destId="{10E2EC47-AD0E-49AF-BE13-32F2450E198A}" srcOrd="1" destOrd="0" presId="urn:microsoft.com/office/officeart/2005/8/layout/hierarchy2"/>
    <dgm:cxn modelId="{0015DE26-6E34-45A9-9FFC-BCE7402D2A2A}" type="presOf" srcId="{6BE4DAB5-6F6A-49F4-B30A-A87CE6D82A04}" destId="{E6DD9216-CDAD-4A2E-9E0C-A71A72166021}" srcOrd="0" destOrd="0" presId="urn:microsoft.com/office/officeart/2005/8/layout/hierarchy2"/>
    <dgm:cxn modelId="{094BD1E8-3925-45E5-80F4-A9996C5A7251}" type="presOf" srcId="{05630A23-B8D6-4D60-B1D4-91ADBEBDC51C}" destId="{89F2C65B-156D-45B0-9376-36809D5B1117}" srcOrd="0" destOrd="0" presId="urn:microsoft.com/office/officeart/2005/8/layout/hierarchy2"/>
    <dgm:cxn modelId="{5BB0E8D0-FABC-4F4B-9A22-5A6A7EAF41D7}" type="presOf" srcId="{236FBF46-A9CE-4429-BF2E-8309BE0657A7}" destId="{A7C68D46-C776-40CE-A5FC-2B10A482C75F}" srcOrd="1" destOrd="0" presId="urn:microsoft.com/office/officeart/2005/8/layout/hierarchy2"/>
    <dgm:cxn modelId="{8F204E03-7650-4B66-8F40-2E70D611C7B2}" type="presOf" srcId="{68DA6246-9471-4351-A23D-87DDD026F283}" destId="{C00DEE04-F215-421F-8236-E8292F33C366}" srcOrd="0" destOrd="0" presId="urn:microsoft.com/office/officeart/2005/8/layout/hierarchy2"/>
    <dgm:cxn modelId="{9C92A643-2A71-47C6-A1EC-D09F13ECA19A}" type="presOf" srcId="{CB200E6C-B445-4475-94A3-1FE990355DB5}" destId="{82D4EF24-6DA8-430F-8E3E-B09A55574F8F}" srcOrd="1" destOrd="0" presId="urn:microsoft.com/office/officeart/2005/8/layout/hierarchy2"/>
    <dgm:cxn modelId="{549AFF0E-D8B2-4E87-A2BB-6F36A07ACE0A}" srcId="{451C1AF0-AF3F-404A-A79D-385C075BF428}" destId="{B20FD099-5B0C-4639-95B9-D9193693C6C2}" srcOrd="3" destOrd="0" parTransId="{05630A23-B8D6-4D60-B1D4-91ADBEBDC51C}" sibTransId="{87E78910-DCB6-4EBC-8727-F8A8AB180360}"/>
    <dgm:cxn modelId="{ED9FCF61-7C40-41A0-8E80-CE1B6C5D868E}" srcId="{B9341708-22CE-445E-8308-7124A0CE0991}" destId="{2E89E528-4D8F-4252-97F2-CD2DB3077520}" srcOrd="4" destOrd="0" parTransId="{CB200E6C-B445-4475-94A3-1FE990355DB5}" sibTransId="{597D6B6E-D8BE-4616-9FDE-89411BA06256}"/>
    <dgm:cxn modelId="{D582D858-C8E0-4A4A-8E4F-561C75787112}" type="presOf" srcId="{B20FD099-5B0C-4639-95B9-D9193693C6C2}" destId="{899E0174-BEA5-458F-9D77-3A94FA75F83C}" srcOrd="0" destOrd="0" presId="urn:microsoft.com/office/officeart/2005/8/layout/hierarchy2"/>
    <dgm:cxn modelId="{FF20CD2B-559D-4CB7-B418-50B7C05C2230}" srcId="{B9341708-22CE-445E-8308-7124A0CE0991}" destId="{9BB56C2A-1E64-4F65-B054-84FC05138189}" srcOrd="1" destOrd="0" parTransId="{579A1F76-2799-4C2D-8C72-FD2AE95A9C48}" sibTransId="{7ACF215D-A28C-42FA-87AD-87DAE8B588F4}"/>
    <dgm:cxn modelId="{972379B9-258C-4178-AD33-E1820F818CAD}" type="presOf" srcId="{95903A8B-B2D7-4639-A9C2-3358C4CF100C}" destId="{69DA7277-F17E-46D9-A7B4-B03B840327E4}" srcOrd="1" destOrd="0" presId="urn:microsoft.com/office/officeart/2005/8/layout/hierarchy2"/>
    <dgm:cxn modelId="{FF7C9451-D0CC-42F7-BB18-EDE3E85D645E}" type="presOf" srcId="{932C6F30-2403-49EB-9471-785C55D62115}" destId="{BCD6FCF2-76BA-45D3-B88C-95E4124061DB}" srcOrd="0" destOrd="0" presId="urn:microsoft.com/office/officeart/2005/8/layout/hierarchy2"/>
    <dgm:cxn modelId="{8CF1BE4B-935D-4448-9CD5-29B73D9BB44E}" type="presOf" srcId="{9BB56C2A-1E64-4F65-B054-84FC05138189}" destId="{52ABCBF5-1699-4A54-A511-D6255F6F531F}" srcOrd="0" destOrd="0" presId="urn:microsoft.com/office/officeart/2005/8/layout/hierarchy2"/>
    <dgm:cxn modelId="{94508CA7-6772-4060-9F89-28D68A9EF424}" type="presOf" srcId="{936216EB-943C-4DBB-9FB0-8C79D66C4443}" destId="{F76892BA-924F-41CA-BFC5-1BE6A9170FE5}" srcOrd="1" destOrd="0" presId="urn:microsoft.com/office/officeart/2005/8/layout/hierarchy2"/>
    <dgm:cxn modelId="{41785C27-0A48-4D7D-BB03-02B70DE96695}" srcId="{B9341708-22CE-445E-8308-7124A0CE0991}" destId="{B8E8DB12-AC84-49F7-A612-A7D5879D9810}" srcOrd="0" destOrd="0" parTransId="{5EEA95CE-8A18-4561-9DDB-D86063B95E05}" sibTransId="{FDEE871D-FDDE-4E1F-A492-E693E99D6D7E}"/>
    <dgm:cxn modelId="{6546532A-93B6-49EC-84BE-AAA321291141}" type="presOf" srcId="{5E5939DB-3F8C-47E6-8576-495BDF5109A3}" destId="{D20E90C1-D9D7-4543-AD11-B9520FB80DE5}" srcOrd="0" destOrd="0" presId="urn:microsoft.com/office/officeart/2005/8/layout/hierarchy2"/>
    <dgm:cxn modelId="{8AFD6453-093A-4749-B628-9F16C9AB623D}" type="presOf" srcId="{7038F898-51BD-426B-8644-D7F07F083A65}" destId="{C317E160-7FC5-4D4F-B9A9-63662232A6D8}" srcOrd="0" destOrd="0" presId="urn:microsoft.com/office/officeart/2005/8/layout/hierarchy2"/>
    <dgm:cxn modelId="{DA8AA7BF-4B65-4E9C-8C8E-EFE0E63AE6C6}" type="presOf" srcId="{626595B7-C959-4595-9EE5-6A33F8602FB3}" destId="{62188CB7-4F13-4B54-BEAB-E80AFBAC4249}" srcOrd="1" destOrd="0" presId="urn:microsoft.com/office/officeart/2005/8/layout/hierarchy2"/>
    <dgm:cxn modelId="{46848F40-90CE-4C5F-9B32-9DD152B6FB4F}" type="presOf" srcId="{9CBC66F2-6626-4A3D-B064-6318B5CFEC37}" destId="{46328DE3-DE88-4622-A259-5B88B6455318}" srcOrd="0" destOrd="0" presId="urn:microsoft.com/office/officeart/2005/8/layout/hierarchy2"/>
    <dgm:cxn modelId="{928B19DA-A516-44C8-A2C2-1191C4213ADF}" type="presOf" srcId="{9278B0B5-ED58-4CBD-B3CF-DE6506AC9584}" destId="{3DBC3A9C-256D-465E-A463-9CAC4E37A7F1}" srcOrd="0" destOrd="0" presId="urn:microsoft.com/office/officeart/2005/8/layout/hierarchy2"/>
    <dgm:cxn modelId="{4594F6EF-6267-476F-B674-DB2C72314FFC}" srcId="{9A6A1CB4-497E-4FEF-85C9-26090F18CD6B}" destId="{451C1AF0-AF3F-404A-A79D-385C075BF428}" srcOrd="1" destOrd="0" parTransId="{30122506-3941-49AB-B763-98BD3D517105}" sibTransId="{8E444F67-C452-427B-BCB8-6A04E2C8257C}"/>
    <dgm:cxn modelId="{2CF4902A-B25C-4C26-96DD-BC22D68672AD}" type="presOf" srcId="{5EEA95CE-8A18-4561-9DDB-D86063B95E05}" destId="{156A5D98-68F3-4556-A53E-40F0689D5B89}" srcOrd="0" destOrd="0" presId="urn:microsoft.com/office/officeart/2005/8/layout/hierarchy2"/>
    <dgm:cxn modelId="{454C97AC-A9DB-4F21-907A-1DD94380A6E6}" srcId="{9A6A1CB4-497E-4FEF-85C9-26090F18CD6B}" destId="{5E5939DB-3F8C-47E6-8576-495BDF5109A3}" srcOrd="2" destOrd="0" parTransId="{182301B7-4296-4281-AB7E-EF076D15D26B}" sibTransId="{1FBC3174-CD77-43FD-9725-64E46ECDAFC3}"/>
    <dgm:cxn modelId="{00998CCA-022F-48E0-A7C0-BF157BEFA57D}" type="presOf" srcId="{182301B7-4296-4281-AB7E-EF076D15D26B}" destId="{69B4DA35-0B93-45A2-B36A-893D3AC8F149}" srcOrd="1" destOrd="0" presId="urn:microsoft.com/office/officeart/2005/8/layout/hierarchy2"/>
    <dgm:cxn modelId="{0A084F77-3558-48E6-881C-974C6B171BB9}" type="presOf" srcId="{2E89E528-4D8F-4252-97F2-CD2DB3077520}" destId="{B841C62D-0874-40B4-89D6-60802710802B}" srcOrd="0" destOrd="0" presId="urn:microsoft.com/office/officeart/2005/8/layout/hierarchy2"/>
    <dgm:cxn modelId="{12E2AB1B-C057-4E5C-AEB9-AD06088AA026}" type="presOf" srcId="{579A1F76-2799-4C2D-8C72-FD2AE95A9C48}" destId="{70EAAE85-974A-4977-8A3D-6121A5848546}" srcOrd="1" destOrd="0" presId="urn:microsoft.com/office/officeart/2005/8/layout/hierarchy2"/>
    <dgm:cxn modelId="{89537463-7C2F-4AC1-A4A1-75A7CADA707A}" type="presOf" srcId="{AF8562F6-AFA4-47A6-B0DB-D417538E594C}" destId="{DAA818BC-1286-4817-ADF5-531F1D874A3B}" srcOrd="0" destOrd="0" presId="urn:microsoft.com/office/officeart/2005/8/layout/hierarchy2"/>
    <dgm:cxn modelId="{FE996A3A-3EB7-4E96-A4A7-365CBED724E3}" type="presOf" srcId="{5EEA95CE-8A18-4561-9DDB-D86063B95E05}" destId="{729C5085-6C96-46F0-A040-A7FB745DB386}" srcOrd="1" destOrd="0" presId="urn:microsoft.com/office/officeart/2005/8/layout/hierarchy2"/>
    <dgm:cxn modelId="{9045D39C-4692-494F-B852-BA10042D4A37}" srcId="{451C1AF0-AF3F-404A-A79D-385C075BF428}" destId="{9CBC66F2-6626-4A3D-B064-6318B5CFEC37}" srcOrd="2" destOrd="0" parTransId="{2365E202-F79D-4F96-8983-06F3BDE6A402}" sibTransId="{00A421E0-0462-4E8A-A662-253279AF166C}"/>
    <dgm:cxn modelId="{D2E76A0E-6754-480E-BB3A-A93F08D40892}" type="presOf" srcId="{0C88A894-D614-4EB8-98C4-CE5AD30C1E0C}" destId="{D91F46C4-0ABC-4A84-9597-83E99B4857A3}" srcOrd="0" destOrd="0" presId="urn:microsoft.com/office/officeart/2005/8/layout/hierarchy2"/>
    <dgm:cxn modelId="{8908BF8F-666B-466E-8FEE-DFDAC0ACFBB5}" srcId="{5E5939DB-3F8C-47E6-8576-495BDF5109A3}" destId="{7038F898-51BD-426B-8644-D7F07F083A65}" srcOrd="0" destOrd="0" parTransId="{626595B7-C959-4595-9EE5-6A33F8602FB3}" sibTransId="{3EB5C366-6C48-4C84-8E5B-F01716493D92}"/>
    <dgm:cxn modelId="{3AD9F271-4929-4A18-A2CD-3D8993D39195}" type="presOf" srcId="{B9341708-22CE-445E-8308-7124A0CE0991}" destId="{C0F3F018-EA7D-4A99-B2FD-6150A609AF86}" srcOrd="0" destOrd="0" presId="urn:microsoft.com/office/officeart/2005/8/layout/hierarchy2"/>
    <dgm:cxn modelId="{3977CB03-5EF3-49EA-85EF-86848C51E5F4}" type="presOf" srcId="{2365E202-F79D-4F96-8983-06F3BDE6A402}" destId="{C31C0A2A-A014-4C69-8649-26C67D39E9DC}" srcOrd="0" destOrd="0" presId="urn:microsoft.com/office/officeart/2005/8/layout/hierarchy2"/>
    <dgm:cxn modelId="{DC371134-35E4-42B3-95A5-C8768F1CDF49}" type="presOf" srcId="{31812C67-9CCA-4F68-9631-B07240183714}" destId="{8E302FE9-D117-455C-BE9A-8C44E175B1CD}" srcOrd="0" destOrd="0" presId="urn:microsoft.com/office/officeart/2005/8/layout/hierarchy2"/>
    <dgm:cxn modelId="{3F54B465-C99D-4F99-944F-97CB38740DD5}" srcId="{5E5939DB-3F8C-47E6-8576-495BDF5109A3}" destId="{0C88A894-D614-4EB8-98C4-CE5AD30C1E0C}" srcOrd="2" destOrd="0" parTransId="{A887E0B7-A6CE-4EDE-9684-09526006556F}" sibTransId="{89A37D70-19EA-449A-8E9D-6E7970174BB1}"/>
    <dgm:cxn modelId="{BC097A38-5F22-4400-9B2A-6559F8EC3006}" type="presOf" srcId="{EBC60B9B-A3DA-42CB-8E0A-67D3CBC11350}" destId="{C80C13AE-4F8E-4ACE-A6AE-C3B4945981F2}" srcOrd="0" destOrd="0" presId="urn:microsoft.com/office/officeart/2005/8/layout/hierarchy2"/>
    <dgm:cxn modelId="{74A16EA7-DD55-4514-A974-F0460720E7F4}" type="presOf" srcId="{626595B7-C959-4595-9EE5-6A33F8602FB3}" destId="{D85C3572-1912-434F-AC8B-C97D0960A4A6}" srcOrd="0" destOrd="0" presId="urn:microsoft.com/office/officeart/2005/8/layout/hierarchy2"/>
    <dgm:cxn modelId="{7BBE6101-A9AC-4CF3-B99D-71180F2C1621}" type="presOf" srcId="{5EEA44DE-FE16-4FAD-9943-7A2B4487F804}" destId="{2B988A79-1CF6-44D9-8421-7717972D4F61}" srcOrd="0" destOrd="0" presId="urn:microsoft.com/office/officeart/2005/8/layout/hierarchy2"/>
    <dgm:cxn modelId="{D53B67FE-76C1-447B-AB0A-64960FBCE250}" type="presOf" srcId="{3A4D795D-E9ED-48DB-87E4-2038B6706DCE}" destId="{AFFF0E02-A99A-4BA1-BCCA-61A390FF5E91}" srcOrd="1" destOrd="0" presId="urn:microsoft.com/office/officeart/2005/8/layout/hierarchy2"/>
    <dgm:cxn modelId="{CA6767D4-3460-478A-8C46-2319AB18677E}" type="presOf" srcId="{79B8F041-8D06-4520-B47E-1A9AD083A32B}" destId="{0FDFECC4-D3A5-4512-9FDC-F3D3B06479D5}" srcOrd="1" destOrd="0" presId="urn:microsoft.com/office/officeart/2005/8/layout/hierarchy2"/>
    <dgm:cxn modelId="{6AAE14ED-8615-441E-886A-E14DF4AB759A}" type="presParOf" srcId="{E6DD9216-CDAD-4A2E-9E0C-A71A72166021}" destId="{BCA61E90-43DB-4AB7-A372-40A33F42EF37}" srcOrd="0" destOrd="0" presId="urn:microsoft.com/office/officeart/2005/8/layout/hierarchy2"/>
    <dgm:cxn modelId="{FC958A0B-C5FF-4B2D-8FC1-E40300DDCF15}" type="presParOf" srcId="{BCA61E90-43DB-4AB7-A372-40A33F42EF37}" destId="{35F19759-AFA2-4E3B-98A9-03687987F0D6}" srcOrd="0" destOrd="0" presId="urn:microsoft.com/office/officeart/2005/8/layout/hierarchy2"/>
    <dgm:cxn modelId="{58751E4C-13D7-4AB8-B854-2B79BF3DD0E1}" type="presParOf" srcId="{BCA61E90-43DB-4AB7-A372-40A33F42EF37}" destId="{6C10889A-2B34-4509-958F-3C8DEBDCAEF4}" srcOrd="1" destOrd="0" presId="urn:microsoft.com/office/officeart/2005/8/layout/hierarchy2"/>
    <dgm:cxn modelId="{993DC8CC-55CE-482B-8ACC-2478FD505FA3}" type="presParOf" srcId="{6C10889A-2B34-4509-958F-3C8DEBDCAEF4}" destId="{32CCC709-0A8C-4C4D-B097-1C4203ED4345}" srcOrd="0" destOrd="0" presId="urn:microsoft.com/office/officeart/2005/8/layout/hierarchy2"/>
    <dgm:cxn modelId="{9C222C85-410D-4519-BC3A-41F7741618B7}" type="presParOf" srcId="{32CCC709-0A8C-4C4D-B097-1C4203ED4345}" destId="{AFFF0E02-A99A-4BA1-BCCA-61A390FF5E91}" srcOrd="0" destOrd="0" presId="urn:microsoft.com/office/officeart/2005/8/layout/hierarchy2"/>
    <dgm:cxn modelId="{51ECCC77-5505-4027-94D8-9E92C8BD06B3}" type="presParOf" srcId="{6C10889A-2B34-4509-958F-3C8DEBDCAEF4}" destId="{89515CB1-FFFE-4EA3-B961-55D4BECB58B0}" srcOrd="1" destOrd="0" presId="urn:microsoft.com/office/officeart/2005/8/layout/hierarchy2"/>
    <dgm:cxn modelId="{A7C30E3C-B99A-4893-A28F-BB3F41C77074}" type="presParOf" srcId="{89515CB1-FFFE-4EA3-B961-55D4BECB58B0}" destId="{C0F3F018-EA7D-4A99-B2FD-6150A609AF86}" srcOrd="0" destOrd="0" presId="urn:microsoft.com/office/officeart/2005/8/layout/hierarchy2"/>
    <dgm:cxn modelId="{B90A67A6-561C-4FCF-9666-0F279CF9D66F}" type="presParOf" srcId="{89515CB1-FFFE-4EA3-B961-55D4BECB58B0}" destId="{08FA0A3B-94FF-4B6A-8E3F-D7DC90B45308}" srcOrd="1" destOrd="0" presId="urn:microsoft.com/office/officeart/2005/8/layout/hierarchy2"/>
    <dgm:cxn modelId="{15D52532-8BD0-45A6-8F74-AB9F583E9E2A}" type="presParOf" srcId="{08FA0A3B-94FF-4B6A-8E3F-D7DC90B45308}" destId="{156A5D98-68F3-4556-A53E-40F0689D5B89}" srcOrd="0" destOrd="0" presId="urn:microsoft.com/office/officeart/2005/8/layout/hierarchy2"/>
    <dgm:cxn modelId="{FC4FEA8C-3D5C-41CC-9E99-84B7CB93A944}" type="presParOf" srcId="{156A5D98-68F3-4556-A53E-40F0689D5B89}" destId="{729C5085-6C96-46F0-A040-A7FB745DB386}" srcOrd="0" destOrd="0" presId="urn:microsoft.com/office/officeart/2005/8/layout/hierarchy2"/>
    <dgm:cxn modelId="{AF37813F-EB55-474F-9DB2-52703AC6EBD5}" type="presParOf" srcId="{08FA0A3B-94FF-4B6A-8E3F-D7DC90B45308}" destId="{ACB37F4E-F12A-454F-9C07-4FD713C19F4B}" srcOrd="1" destOrd="0" presId="urn:microsoft.com/office/officeart/2005/8/layout/hierarchy2"/>
    <dgm:cxn modelId="{3A8F70B0-0ADF-4CA1-922B-0DD8391EB25D}" type="presParOf" srcId="{ACB37F4E-F12A-454F-9C07-4FD713C19F4B}" destId="{03E08FA6-CB16-432C-835A-2EFEE74163B6}" srcOrd="0" destOrd="0" presId="urn:microsoft.com/office/officeart/2005/8/layout/hierarchy2"/>
    <dgm:cxn modelId="{37BED5DA-EDF4-4059-A007-74D8F077E49F}" type="presParOf" srcId="{ACB37F4E-F12A-454F-9C07-4FD713C19F4B}" destId="{DFE40592-31D3-4080-95D3-CCB6858F1A86}" srcOrd="1" destOrd="0" presId="urn:microsoft.com/office/officeart/2005/8/layout/hierarchy2"/>
    <dgm:cxn modelId="{9E24A7A9-90D8-4CCE-BFC4-8D4BE13EF100}" type="presParOf" srcId="{08FA0A3B-94FF-4B6A-8E3F-D7DC90B45308}" destId="{4E64F068-0C0E-4B63-B8DE-B461CDEC4648}" srcOrd="2" destOrd="0" presId="urn:microsoft.com/office/officeart/2005/8/layout/hierarchy2"/>
    <dgm:cxn modelId="{9987CA9B-4325-4A1E-8635-CCB0C1699985}" type="presParOf" srcId="{4E64F068-0C0E-4B63-B8DE-B461CDEC4648}" destId="{70EAAE85-974A-4977-8A3D-6121A5848546}" srcOrd="0" destOrd="0" presId="urn:microsoft.com/office/officeart/2005/8/layout/hierarchy2"/>
    <dgm:cxn modelId="{C95F6A1B-7A10-4F93-B75A-332E376FE3B1}" type="presParOf" srcId="{08FA0A3B-94FF-4B6A-8E3F-D7DC90B45308}" destId="{EE967B06-8E26-40B6-9BBF-E476C79E7C34}" srcOrd="3" destOrd="0" presId="urn:microsoft.com/office/officeart/2005/8/layout/hierarchy2"/>
    <dgm:cxn modelId="{4A565EB3-CB3C-4371-8D7D-54AC8ED73C74}" type="presParOf" srcId="{EE967B06-8E26-40B6-9BBF-E476C79E7C34}" destId="{52ABCBF5-1699-4A54-A511-D6255F6F531F}" srcOrd="0" destOrd="0" presId="urn:microsoft.com/office/officeart/2005/8/layout/hierarchy2"/>
    <dgm:cxn modelId="{44D79518-B160-4E94-A792-8935211FC3EE}" type="presParOf" srcId="{EE967B06-8E26-40B6-9BBF-E476C79E7C34}" destId="{D729B49B-607D-4E7E-88CF-0616BEFD8A24}" srcOrd="1" destOrd="0" presId="urn:microsoft.com/office/officeart/2005/8/layout/hierarchy2"/>
    <dgm:cxn modelId="{E8125EAB-495D-45DC-9A6A-F86CB10C2CF9}" type="presParOf" srcId="{08FA0A3B-94FF-4B6A-8E3F-D7DC90B45308}" destId="{ACB3B2DB-D357-41A8-B5A9-0D00BFAFC0F1}" srcOrd="4" destOrd="0" presId="urn:microsoft.com/office/officeart/2005/8/layout/hierarchy2"/>
    <dgm:cxn modelId="{985BF551-84AF-4496-A250-EC30A1808FCB}" type="presParOf" srcId="{ACB3B2DB-D357-41A8-B5A9-0D00BFAFC0F1}" destId="{F76892BA-924F-41CA-BFC5-1BE6A9170FE5}" srcOrd="0" destOrd="0" presId="urn:microsoft.com/office/officeart/2005/8/layout/hierarchy2"/>
    <dgm:cxn modelId="{22C51937-BE83-4B89-90FB-88B3466E5677}" type="presParOf" srcId="{08FA0A3B-94FF-4B6A-8E3F-D7DC90B45308}" destId="{548B6242-8C85-44FF-99E7-5E391E92A3B8}" srcOrd="5" destOrd="0" presId="urn:microsoft.com/office/officeart/2005/8/layout/hierarchy2"/>
    <dgm:cxn modelId="{9AB51A86-FB9C-4E38-A51C-CEF44C379E04}" type="presParOf" srcId="{548B6242-8C85-44FF-99E7-5E391E92A3B8}" destId="{CC01C43D-9529-43B3-BAF5-508AE380EA47}" srcOrd="0" destOrd="0" presId="urn:microsoft.com/office/officeart/2005/8/layout/hierarchy2"/>
    <dgm:cxn modelId="{F9F1CAE8-53A9-4F43-96C2-EA049DA352E6}" type="presParOf" srcId="{548B6242-8C85-44FF-99E7-5E391E92A3B8}" destId="{3EA5F12D-BA0C-481B-ABD5-BF062AEAA747}" srcOrd="1" destOrd="0" presId="urn:microsoft.com/office/officeart/2005/8/layout/hierarchy2"/>
    <dgm:cxn modelId="{52A2FDC3-A53F-44DB-B9E7-0AFAE6DD23A3}" type="presParOf" srcId="{08FA0A3B-94FF-4B6A-8E3F-D7DC90B45308}" destId="{4F144CBA-B51C-4216-BF91-3112A3ADAC67}" srcOrd="6" destOrd="0" presId="urn:microsoft.com/office/officeart/2005/8/layout/hierarchy2"/>
    <dgm:cxn modelId="{6BD902E3-028C-47E0-AD40-43446420B92D}" type="presParOf" srcId="{4F144CBA-B51C-4216-BF91-3112A3ADAC67}" destId="{69DA7277-F17E-46D9-A7B4-B03B840327E4}" srcOrd="0" destOrd="0" presId="urn:microsoft.com/office/officeart/2005/8/layout/hierarchy2"/>
    <dgm:cxn modelId="{5444D03C-6925-4608-9CAF-C8B8F85F80B6}" type="presParOf" srcId="{08FA0A3B-94FF-4B6A-8E3F-D7DC90B45308}" destId="{B1001C94-CF40-4138-BE41-8B543B123E7F}" srcOrd="7" destOrd="0" presId="urn:microsoft.com/office/officeart/2005/8/layout/hierarchy2"/>
    <dgm:cxn modelId="{8EB92851-C52C-4ABB-902D-D05F6BDC0D20}" type="presParOf" srcId="{B1001C94-CF40-4138-BE41-8B543B123E7F}" destId="{DAA818BC-1286-4817-ADF5-531F1D874A3B}" srcOrd="0" destOrd="0" presId="urn:microsoft.com/office/officeart/2005/8/layout/hierarchy2"/>
    <dgm:cxn modelId="{85A545DB-6DDF-4463-8E4A-16667833E700}" type="presParOf" srcId="{B1001C94-CF40-4138-BE41-8B543B123E7F}" destId="{609905D2-839C-4361-99EB-9DAC2A9C3A8A}" srcOrd="1" destOrd="0" presId="urn:microsoft.com/office/officeart/2005/8/layout/hierarchy2"/>
    <dgm:cxn modelId="{F3C793DB-CC7B-46AA-8DDF-A30B24BF0347}" type="presParOf" srcId="{08FA0A3B-94FF-4B6A-8E3F-D7DC90B45308}" destId="{ECBDC66F-9278-4F52-BABC-2F86CFF76380}" srcOrd="8" destOrd="0" presId="urn:microsoft.com/office/officeart/2005/8/layout/hierarchy2"/>
    <dgm:cxn modelId="{627AE928-34F0-44DD-BDA8-93BB746994AF}" type="presParOf" srcId="{ECBDC66F-9278-4F52-BABC-2F86CFF76380}" destId="{82D4EF24-6DA8-430F-8E3E-B09A55574F8F}" srcOrd="0" destOrd="0" presId="urn:microsoft.com/office/officeart/2005/8/layout/hierarchy2"/>
    <dgm:cxn modelId="{0FFCA34B-59D0-4747-8517-CE879ACFE0D9}" type="presParOf" srcId="{08FA0A3B-94FF-4B6A-8E3F-D7DC90B45308}" destId="{F2334EFD-9504-4880-866E-446BDC64C0D5}" srcOrd="9" destOrd="0" presId="urn:microsoft.com/office/officeart/2005/8/layout/hierarchy2"/>
    <dgm:cxn modelId="{BC8F9D4A-9F5B-4916-B00F-A8051D5750F8}" type="presParOf" srcId="{F2334EFD-9504-4880-866E-446BDC64C0D5}" destId="{B841C62D-0874-40B4-89D6-60802710802B}" srcOrd="0" destOrd="0" presId="urn:microsoft.com/office/officeart/2005/8/layout/hierarchy2"/>
    <dgm:cxn modelId="{8A0D0418-068C-4470-B68B-23267A694C42}" type="presParOf" srcId="{F2334EFD-9504-4880-866E-446BDC64C0D5}" destId="{35C8CADF-F35D-4675-9257-96D844591F1B}" srcOrd="1" destOrd="0" presId="urn:microsoft.com/office/officeart/2005/8/layout/hierarchy2"/>
    <dgm:cxn modelId="{7D0D3FB6-03FB-4057-9954-D356681B0A7E}" type="presParOf" srcId="{6C10889A-2B34-4509-958F-3C8DEBDCAEF4}" destId="{973577EC-65E1-4642-9AF2-635B7D90CC78}" srcOrd="2" destOrd="0" presId="urn:microsoft.com/office/officeart/2005/8/layout/hierarchy2"/>
    <dgm:cxn modelId="{7E17FF12-24C2-4AC1-83F5-E58AA4AAE65C}" type="presParOf" srcId="{973577EC-65E1-4642-9AF2-635B7D90CC78}" destId="{E29FBE43-4871-4EC6-8E88-9D818F5094E1}" srcOrd="0" destOrd="0" presId="urn:microsoft.com/office/officeart/2005/8/layout/hierarchy2"/>
    <dgm:cxn modelId="{A892BB4F-FBD9-4B81-B703-E21BAB5AE828}" type="presParOf" srcId="{6C10889A-2B34-4509-958F-3C8DEBDCAEF4}" destId="{86ADEB12-BB10-4589-AC62-4D79C741E25B}" srcOrd="3" destOrd="0" presId="urn:microsoft.com/office/officeart/2005/8/layout/hierarchy2"/>
    <dgm:cxn modelId="{03CF7405-E525-4244-A1B4-02FD1A81ECF4}" type="presParOf" srcId="{86ADEB12-BB10-4589-AC62-4D79C741E25B}" destId="{966959F1-0C6E-40BD-AF41-42017AED18F6}" srcOrd="0" destOrd="0" presId="urn:microsoft.com/office/officeart/2005/8/layout/hierarchy2"/>
    <dgm:cxn modelId="{9DC27CE2-8F31-4785-83FB-D771D66DB4BB}" type="presParOf" srcId="{86ADEB12-BB10-4589-AC62-4D79C741E25B}" destId="{7FD51AD8-BBDB-4A29-9EB0-F0EF46712C11}" srcOrd="1" destOrd="0" presId="urn:microsoft.com/office/officeart/2005/8/layout/hierarchy2"/>
    <dgm:cxn modelId="{3D0592F1-E4FE-4D49-8A33-B8794CA2A39A}" type="presParOf" srcId="{7FD51AD8-BBDB-4A29-9EB0-F0EF46712C11}" destId="{DD7959D0-607F-43DE-956C-95F1CB1D87BF}" srcOrd="0" destOrd="0" presId="urn:microsoft.com/office/officeart/2005/8/layout/hierarchy2"/>
    <dgm:cxn modelId="{2C2EEB23-F533-4099-9F22-D8052CF35F1A}" type="presParOf" srcId="{DD7959D0-607F-43DE-956C-95F1CB1D87BF}" destId="{A7C68D46-C776-40CE-A5FC-2B10A482C75F}" srcOrd="0" destOrd="0" presId="urn:microsoft.com/office/officeart/2005/8/layout/hierarchy2"/>
    <dgm:cxn modelId="{96575A0B-949F-4B6A-8550-229743B11993}" type="presParOf" srcId="{7FD51AD8-BBDB-4A29-9EB0-F0EF46712C11}" destId="{C9E16F20-42B5-4C4A-844E-164517B71813}" srcOrd="1" destOrd="0" presId="urn:microsoft.com/office/officeart/2005/8/layout/hierarchy2"/>
    <dgm:cxn modelId="{67337DAF-BDFF-4F1F-8448-0C9D918D1B7C}" type="presParOf" srcId="{C9E16F20-42B5-4C4A-844E-164517B71813}" destId="{99B935C7-1A11-48FD-9A42-267569F42A85}" srcOrd="0" destOrd="0" presId="urn:microsoft.com/office/officeart/2005/8/layout/hierarchy2"/>
    <dgm:cxn modelId="{4B781FEF-03FD-47EF-A389-8DD67E01F777}" type="presParOf" srcId="{C9E16F20-42B5-4C4A-844E-164517B71813}" destId="{38023EC0-0443-41E0-A1DE-AAA15363C2F3}" srcOrd="1" destOrd="0" presId="urn:microsoft.com/office/officeart/2005/8/layout/hierarchy2"/>
    <dgm:cxn modelId="{0851F8FB-46E6-4C13-BD3F-FF634C8A17CC}" type="presParOf" srcId="{7FD51AD8-BBDB-4A29-9EB0-F0EF46712C11}" destId="{2B988A79-1CF6-44D9-8421-7717972D4F61}" srcOrd="2" destOrd="0" presId="urn:microsoft.com/office/officeart/2005/8/layout/hierarchy2"/>
    <dgm:cxn modelId="{9768DFA8-5A56-4C68-90AC-6E7E4DCE82C3}" type="presParOf" srcId="{2B988A79-1CF6-44D9-8421-7717972D4F61}" destId="{10E2EC47-AD0E-49AF-BE13-32F2450E198A}" srcOrd="0" destOrd="0" presId="urn:microsoft.com/office/officeart/2005/8/layout/hierarchy2"/>
    <dgm:cxn modelId="{D26269B0-7E50-4882-9EEC-ED3EBEA67C38}" type="presParOf" srcId="{7FD51AD8-BBDB-4A29-9EB0-F0EF46712C11}" destId="{41C8433B-C848-4CBF-A396-019715275B9F}" srcOrd="3" destOrd="0" presId="urn:microsoft.com/office/officeart/2005/8/layout/hierarchy2"/>
    <dgm:cxn modelId="{E2CB5962-1965-4809-B6D1-8AAD37783EDF}" type="presParOf" srcId="{41C8433B-C848-4CBF-A396-019715275B9F}" destId="{BCD6FCF2-76BA-45D3-B88C-95E4124061DB}" srcOrd="0" destOrd="0" presId="urn:microsoft.com/office/officeart/2005/8/layout/hierarchy2"/>
    <dgm:cxn modelId="{85C8CC8F-2DA4-46FC-9EDC-C62D7BDC0EBA}" type="presParOf" srcId="{41C8433B-C848-4CBF-A396-019715275B9F}" destId="{27F90AF6-7084-474F-A898-0C5FB3A2EEB5}" srcOrd="1" destOrd="0" presId="urn:microsoft.com/office/officeart/2005/8/layout/hierarchy2"/>
    <dgm:cxn modelId="{57D94ECA-F7BC-41FE-8ED4-B9B14FC44F1F}" type="presParOf" srcId="{7FD51AD8-BBDB-4A29-9EB0-F0EF46712C11}" destId="{C31C0A2A-A014-4C69-8649-26C67D39E9DC}" srcOrd="4" destOrd="0" presId="urn:microsoft.com/office/officeart/2005/8/layout/hierarchy2"/>
    <dgm:cxn modelId="{576E370C-11D1-4F60-92EE-7DC1F3638657}" type="presParOf" srcId="{C31C0A2A-A014-4C69-8649-26C67D39E9DC}" destId="{1BE5103C-F741-4CF4-8BFA-BCF4435102AA}" srcOrd="0" destOrd="0" presId="urn:microsoft.com/office/officeart/2005/8/layout/hierarchy2"/>
    <dgm:cxn modelId="{69AE0D17-D692-4B39-B2FF-DA5E55188F4B}" type="presParOf" srcId="{7FD51AD8-BBDB-4A29-9EB0-F0EF46712C11}" destId="{3F61B3B9-4225-4986-AA61-37EC63E06330}" srcOrd="5" destOrd="0" presId="urn:microsoft.com/office/officeart/2005/8/layout/hierarchy2"/>
    <dgm:cxn modelId="{BFC344B7-CFFE-4118-A51B-7C6570D12DEA}" type="presParOf" srcId="{3F61B3B9-4225-4986-AA61-37EC63E06330}" destId="{46328DE3-DE88-4622-A259-5B88B6455318}" srcOrd="0" destOrd="0" presId="urn:microsoft.com/office/officeart/2005/8/layout/hierarchy2"/>
    <dgm:cxn modelId="{567EF08C-8E6A-418E-B786-EE7FBA46C531}" type="presParOf" srcId="{3F61B3B9-4225-4986-AA61-37EC63E06330}" destId="{51559462-178D-4BB5-869E-39DF6C285AC0}" srcOrd="1" destOrd="0" presId="urn:microsoft.com/office/officeart/2005/8/layout/hierarchy2"/>
    <dgm:cxn modelId="{A971A92C-CD58-4C83-8421-AF79E32DF3A5}" type="presParOf" srcId="{7FD51AD8-BBDB-4A29-9EB0-F0EF46712C11}" destId="{89F2C65B-156D-45B0-9376-36809D5B1117}" srcOrd="6" destOrd="0" presId="urn:microsoft.com/office/officeart/2005/8/layout/hierarchy2"/>
    <dgm:cxn modelId="{976FE06C-DA77-4036-90AA-311BDEC8BE79}" type="presParOf" srcId="{89F2C65B-156D-45B0-9376-36809D5B1117}" destId="{96FF6E7B-583A-4D2B-95B5-A482213E076B}" srcOrd="0" destOrd="0" presId="urn:microsoft.com/office/officeart/2005/8/layout/hierarchy2"/>
    <dgm:cxn modelId="{B6FC4818-E37C-476E-949D-1327B658CB84}" type="presParOf" srcId="{7FD51AD8-BBDB-4A29-9EB0-F0EF46712C11}" destId="{25EF0358-FF9B-47D5-8544-AEFD3343AFFF}" srcOrd="7" destOrd="0" presId="urn:microsoft.com/office/officeart/2005/8/layout/hierarchy2"/>
    <dgm:cxn modelId="{F4681F47-6067-449C-BB95-E9FBAACA2277}" type="presParOf" srcId="{25EF0358-FF9B-47D5-8544-AEFD3343AFFF}" destId="{899E0174-BEA5-458F-9D77-3A94FA75F83C}" srcOrd="0" destOrd="0" presId="urn:microsoft.com/office/officeart/2005/8/layout/hierarchy2"/>
    <dgm:cxn modelId="{A58346D2-5DEE-4BAE-B022-0C4CAC29B398}" type="presParOf" srcId="{25EF0358-FF9B-47D5-8544-AEFD3343AFFF}" destId="{C74B7608-100E-491A-AF91-DE397A57A4BA}" srcOrd="1" destOrd="0" presId="urn:microsoft.com/office/officeart/2005/8/layout/hierarchy2"/>
    <dgm:cxn modelId="{D3628CC8-1605-4422-9DED-D35AAB83DBD2}" type="presParOf" srcId="{7FD51AD8-BBDB-4A29-9EB0-F0EF46712C11}" destId="{FA1EA456-4FA3-425A-A909-F08FEEB1FE80}" srcOrd="8" destOrd="0" presId="urn:microsoft.com/office/officeart/2005/8/layout/hierarchy2"/>
    <dgm:cxn modelId="{988E79D9-6944-49A1-87E4-F1BCAC1D7EC2}" type="presParOf" srcId="{FA1EA456-4FA3-425A-A909-F08FEEB1FE80}" destId="{0FDFECC4-D3A5-4512-9FDC-F3D3B06479D5}" srcOrd="0" destOrd="0" presId="urn:microsoft.com/office/officeart/2005/8/layout/hierarchy2"/>
    <dgm:cxn modelId="{B5BF48D7-93EC-4E94-B94B-6F2461C8C3D6}" type="presParOf" srcId="{7FD51AD8-BBDB-4A29-9EB0-F0EF46712C11}" destId="{95896F90-1F18-4E1D-816E-2BDF3D30ABE0}" srcOrd="9" destOrd="0" presId="urn:microsoft.com/office/officeart/2005/8/layout/hierarchy2"/>
    <dgm:cxn modelId="{4EFF1D95-41DD-4F8D-89BC-692A8A7835C7}" type="presParOf" srcId="{95896F90-1F18-4E1D-816E-2BDF3D30ABE0}" destId="{3DBC3A9C-256D-465E-A463-9CAC4E37A7F1}" srcOrd="0" destOrd="0" presId="urn:microsoft.com/office/officeart/2005/8/layout/hierarchy2"/>
    <dgm:cxn modelId="{EFABE4E7-6803-4559-A26E-F6E543AB5428}" type="presParOf" srcId="{95896F90-1F18-4E1D-816E-2BDF3D30ABE0}" destId="{2FD5AA4D-43F7-4B19-AD95-221A6371677C}" srcOrd="1" destOrd="0" presId="urn:microsoft.com/office/officeart/2005/8/layout/hierarchy2"/>
    <dgm:cxn modelId="{35F241FB-B6F1-45D6-8608-1119727A5F02}" type="presParOf" srcId="{6C10889A-2B34-4509-958F-3C8DEBDCAEF4}" destId="{2A37FC9E-CC6B-4CDA-ACCA-32F894D74AD6}" srcOrd="4" destOrd="0" presId="urn:microsoft.com/office/officeart/2005/8/layout/hierarchy2"/>
    <dgm:cxn modelId="{9EAA3B5A-7A3D-4FBC-BE75-D10465FB5605}" type="presParOf" srcId="{2A37FC9E-CC6B-4CDA-ACCA-32F894D74AD6}" destId="{69B4DA35-0B93-45A2-B36A-893D3AC8F149}" srcOrd="0" destOrd="0" presId="urn:microsoft.com/office/officeart/2005/8/layout/hierarchy2"/>
    <dgm:cxn modelId="{2FB809B4-5EC2-4EA1-93C3-B468FBAB7482}" type="presParOf" srcId="{6C10889A-2B34-4509-958F-3C8DEBDCAEF4}" destId="{28ABF4F2-388C-4FA3-BB63-449177BD35FE}" srcOrd="5" destOrd="0" presId="urn:microsoft.com/office/officeart/2005/8/layout/hierarchy2"/>
    <dgm:cxn modelId="{04FA3605-2F8F-4769-9743-B7B68489E5E8}" type="presParOf" srcId="{28ABF4F2-388C-4FA3-BB63-449177BD35FE}" destId="{D20E90C1-D9D7-4543-AD11-B9520FB80DE5}" srcOrd="0" destOrd="0" presId="urn:microsoft.com/office/officeart/2005/8/layout/hierarchy2"/>
    <dgm:cxn modelId="{6ABF1FA5-AAF5-488A-8F3C-73D93F033A53}" type="presParOf" srcId="{28ABF4F2-388C-4FA3-BB63-449177BD35FE}" destId="{506F97AC-9468-45F0-BE65-BB3CE281082F}" srcOrd="1" destOrd="0" presId="urn:microsoft.com/office/officeart/2005/8/layout/hierarchy2"/>
    <dgm:cxn modelId="{6DBA5780-4F95-4FE3-918F-2AB9C280BA78}" type="presParOf" srcId="{506F97AC-9468-45F0-BE65-BB3CE281082F}" destId="{D85C3572-1912-434F-AC8B-C97D0960A4A6}" srcOrd="0" destOrd="0" presId="urn:microsoft.com/office/officeart/2005/8/layout/hierarchy2"/>
    <dgm:cxn modelId="{16C5B69B-21C3-43CD-A82A-2099677730E6}" type="presParOf" srcId="{D85C3572-1912-434F-AC8B-C97D0960A4A6}" destId="{62188CB7-4F13-4B54-BEAB-E80AFBAC4249}" srcOrd="0" destOrd="0" presId="urn:microsoft.com/office/officeart/2005/8/layout/hierarchy2"/>
    <dgm:cxn modelId="{CC4CBDCD-02BC-404B-BF59-C1A33D78FD0E}" type="presParOf" srcId="{506F97AC-9468-45F0-BE65-BB3CE281082F}" destId="{DD2BB36A-58FF-4112-B86D-974CC2D62645}" srcOrd="1" destOrd="0" presId="urn:microsoft.com/office/officeart/2005/8/layout/hierarchy2"/>
    <dgm:cxn modelId="{97C8DC3B-740C-4ADB-8CDA-6B2FF34FDBA5}" type="presParOf" srcId="{DD2BB36A-58FF-4112-B86D-974CC2D62645}" destId="{C317E160-7FC5-4D4F-B9A9-63662232A6D8}" srcOrd="0" destOrd="0" presId="urn:microsoft.com/office/officeart/2005/8/layout/hierarchy2"/>
    <dgm:cxn modelId="{5D31E474-08EA-4178-8F54-73AE801400DE}" type="presParOf" srcId="{DD2BB36A-58FF-4112-B86D-974CC2D62645}" destId="{44E70024-7932-4B5C-8EAD-27FE0F359417}" srcOrd="1" destOrd="0" presId="urn:microsoft.com/office/officeart/2005/8/layout/hierarchy2"/>
    <dgm:cxn modelId="{B0182D96-0F02-4CB1-B4F6-46281052998C}" type="presParOf" srcId="{506F97AC-9468-45F0-BE65-BB3CE281082F}" destId="{66F723E0-0FD0-4785-9361-246D56CF121B}" srcOrd="2" destOrd="0" presId="urn:microsoft.com/office/officeart/2005/8/layout/hierarchy2"/>
    <dgm:cxn modelId="{6DC70B28-5765-4D6C-9CCE-C8B422A6C1EC}" type="presParOf" srcId="{66F723E0-0FD0-4785-9361-246D56CF121B}" destId="{8947AE02-34B2-468F-8A86-3782E514DCF8}" srcOrd="0" destOrd="0" presId="urn:microsoft.com/office/officeart/2005/8/layout/hierarchy2"/>
    <dgm:cxn modelId="{52ED3AF0-1B49-4179-8B31-6514ACDB8AA4}" type="presParOf" srcId="{506F97AC-9468-45F0-BE65-BB3CE281082F}" destId="{65FDA44A-6C8E-45B2-BA75-5ECD4C18CE87}" srcOrd="3" destOrd="0" presId="urn:microsoft.com/office/officeart/2005/8/layout/hierarchy2"/>
    <dgm:cxn modelId="{7FAAFBAE-4B48-4BE5-B92A-204C6190F5A5}" type="presParOf" srcId="{65FDA44A-6C8E-45B2-BA75-5ECD4C18CE87}" destId="{C80C13AE-4F8E-4ACE-A6AE-C3B4945981F2}" srcOrd="0" destOrd="0" presId="urn:microsoft.com/office/officeart/2005/8/layout/hierarchy2"/>
    <dgm:cxn modelId="{5CACAE46-1BB3-41DA-A9D6-CBD6EA19762C}" type="presParOf" srcId="{65FDA44A-6C8E-45B2-BA75-5ECD4C18CE87}" destId="{DC265F34-CEEF-4811-A574-10F4D87C1862}" srcOrd="1" destOrd="0" presId="urn:microsoft.com/office/officeart/2005/8/layout/hierarchy2"/>
    <dgm:cxn modelId="{9FF91396-BFFA-402A-9D8D-8D345EA046C5}" type="presParOf" srcId="{506F97AC-9468-45F0-BE65-BB3CE281082F}" destId="{E660738F-9035-4BA6-91EF-F6E3F829CC1A}" srcOrd="4" destOrd="0" presId="urn:microsoft.com/office/officeart/2005/8/layout/hierarchy2"/>
    <dgm:cxn modelId="{686DC6B1-6E98-4E12-86EF-0648F19C331F}" type="presParOf" srcId="{E660738F-9035-4BA6-91EF-F6E3F829CC1A}" destId="{821E183C-617B-4946-B10D-BFD67560F795}" srcOrd="0" destOrd="0" presId="urn:microsoft.com/office/officeart/2005/8/layout/hierarchy2"/>
    <dgm:cxn modelId="{8A4F0DCE-0E4D-468D-A974-E042F08CC359}" type="presParOf" srcId="{506F97AC-9468-45F0-BE65-BB3CE281082F}" destId="{D9C003CD-B33C-49F1-88B0-50E93508C541}" srcOrd="5" destOrd="0" presId="urn:microsoft.com/office/officeart/2005/8/layout/hierarchy2"/>
    <dgm:cxn modelId="{24554048-E127-42D8-A3F2-93CEFC6CC274}" type="presParOf" srcId="{D9C003CD-B33C-49F1-88B0-50E93508C541}" destId="{D91F46C4-0ABC-4A84-9597-83E99B4857A3}" srcOrd="0" destOrd="0" presId="urn:microsoft.com/office/officeart/2005/8/layout/hierarchy2"/>
    <dgm:cxn modelId="{2C96A45E-67D7-4847-A664-DC3F2734D253}" type="presParOf" srcId="{D9C003CD-B33C-49F1-88B0-50E93508C541}" destId="{C7BC96C6-08C0-4B18-9E83-06DBA7EC1226}" srcOrd="1" destOrd="0" presId="urn:microsoft.com/office/officeart/2005/8/layout/hierarchy2"/>
    <dgm:cxn modelId="{4112C075-5AF0-49A5-B8A6-B13807DDFDC8}" type="presParOf" srcId="{506F97AC-9468-45F0-BE65-BB3CE281082F}" destId="{8E302FE9-D117-455C-BE9A-8C44E175B1CD}" srcOrd="6" destOrd="0" presId="urn:microsoft.com/office/officeart/2005/8/layout/hierarchy2"/>
    <dgm:cxn modelId="{1CDFADB9-5C49-436F-A2E3-4FC0587FB564}" type="presParOf" srcId="{8E302FE9-D117-455C-BE9A-8C44E175B1CD}" destId="{F6169778-51CF-4855-98F8-F62A85697564}" srcOrd="0" destOrd="0" presId="urn:microsoft.com/office/officeart/2005/8/layout/hierarchy2"/>
    <dgm:cxn modelId="{0E993445-74F2-4252-93E1-3B5CA61FD4B1}" type="presParOf" srcId="{506F97AC-9468-45F0-BE65-BB3CE281082F}" destId="{C149359D-7A60-4260-80A1-4A095828241E}" srcOrd="7" destOrd="0" presId="urn:microsoft.com/office/officeart/2005/8/layout/hierarchy2"/>
    <dgm:cxn modelId="{BDDA07A2-3D89-427F-8CC0-CAEED8441BA1}" type="presParOf" srcId="{C149359D-7A60-4260-80A1-4A095828241E}" destId="{8454A913-A886-4CB3-B0C7-5B7CB1F655E7}" srcOrd="0" destOrd="0" presId="urn:microsoft.com/office/officeart/2005/8/layout/hierarchy2"/>
    <dgm:cxn modelId="{C907F587-941B-4240-8A30-560F0A44F09F}" type="presParOf" srcId="{C149359D-7A60-4260-80A1-4A095828241E}" destId="{5FC53732-5710-41B4-8153-2F7D7140199C}" srcOrd="1" destOrd="0" presId="urn:microsoft.com/office/officeart/2005/8/layout/hierarchy2"/>
    <dgm:cxn modelId="{AD5054AD-A3DD-4165-90E8-2BA9414AC7A6}" type="presParOf" srcId="{506F97AC-9468-45F0-BE65-BB3CE281082F}" destId="{C00DEE04-F215-421F-8236-E8292F33C366}" srcOrd="8" destOrd="0" presId="urn:microsoft.com/office/officeart/2005/8/layout/hierarchy2"/>
    <dgm:cxn modelId="{B0912FCA-E01B-49EA-8DA4-5DB6076E17A1}" type="presParOf" srcId="{C00DEE04-F215-421F-8236-E8292F33C366}" destId="{B35867BB-D8EC-4318-948C-3623052C1D8D}" srcOrd="0" destOrd="0" presId="urn:microsoft.com/office/officeart/2005/8/layout/hierarchy2"/>
    <dgm:cxn modelId="{B5341355-E2C5-4DFA-B4D0-5A43D018A5E7}" type="presParOf" srcId="{506F97AC-9468-45F0-BE65-BB3CE281082F}" destId="{1A758B2A-7362-41C9-BE01-653E51DAC5F3}" srcOrd="9" destOrd="0" presId="urn:microsoft.com/office/officeart/2005/8/layout/hierarchy2"/>
    <dgm:cxn modelId="{B3A27B14-21D5-4B28-BD23-3775E5AED401}" type="presParOf" srcId="{1A758B2A-7362-41C9-BE01-653E51DAC5F3}" destId="{24EF7F9A-AA1B-45E0-9FC6-18F2B806A4CD}" srcOrd="0" destOrd="0" presId="urn:microsoft.com/office/officeart/2005/8/layout/hierarchy2"/>
    <dgm:cxn modelId="{BC804C71-B513-4588-B187-371E0CDC9B6E}" type="presParOf" srcId="{1A758B2A-7362-41C9-BE01-653E51DAC5F3}" destId="{30864FC3-4B50-4FFD-AD70-2AC443FC13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03114-79A0-4BFA-B920-138CA309D989}">
      <dsp:nvSpPr>
        <dsp:cNvPr id="0" name=""/>
        <dsp:cNvSpPr/>
      </dsp:nvSpPr>
      <dsp:spPr>
        <a:xfrm>
          <a:off x="3406645" y="4231212"/>
          <a:ext cx="452655" cy="694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327" y="0"/>
              </a:lnTo>
              <a:lnTo>
                <a:pt x="226327" y="694246"/>
              </a:lnTo>
              <a:lnTo>
                <a:pt x="452655" y="69424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2253" y="4557616"/>
        <a:ext cx="41438" cy="41438"/>
      </dsp:txXfrm>
    </dsp:sp>
    <dsp:sp modelId="{A10452E7-28E5-4773-BD1A-09DA89D4019D}">
      <dsp:nvSpPr>
        <dsp:cNvPr id="0" name=""/>
        <dsp:cNvSpPr/>
      </dsp:nvSpPr>
      <dsp:spPr>
        <a:xfrm>
          <a:off x="3406645" y="4062929"/>
          <a:ext cx="452655" cy="168282"/>
        </a:xfrm>
        <a:custGeom>
          <a:avLst/>
          <a:gdLst/>
          <a:ahLst/>
          <a:cxnLst/>
          <a:rect l="0" t="0" r="0" b="0"/>
          <a:pathLst>
            <a:path>
              <a:moveTo>
                <a:pt x="0" y="168282"/>
              </a:moveTo>
              <a:lnTo>
                <a:pt x="226327" y="168282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20899" y="4134998"/>
        <a:ext cx="24146" cy="24146"/>
      </dsp:txXfrm>
    </dsp:sp>
    <dsp:sp modelId="{9471EF64-23DA-4B18-8B7C-DAC697059D58}">
      <dsp:nvSpPr>
        <dsp:cNvPr id="0" name=""/>
        <dsp:cNvSpPr/>
      </dsp:nvSpPr>
      <dsp:spPr>
        <a:xfrm>
          <a:off x="6122578" y="3200400"/>
          <a:ext cx="452655" cy="1725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327" y="0"/>
              </a:lnTo>
              <a:lnTo>
                <a:pt x="226327" y="1725059"/>
              </a:lnTo>
              <a:lnTo>
                <a:pt x="452655" y="172505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304319" y="4018343"/>
        <a:ext cx="89172" cy="89172"/>
      </dsp:txXfrm>
    </dsp:sp>
    <dsp:sp modelId="{C2D95DCC-B9C0-44E5-B4F4-F32AB28B870A}">
      <dsp:nvSpPr>
        <dsp:cNvPr id="0" name=""/>
        <dsp:cNvSpPr/>
      </dsp:nvSpPr>
      <dsp:spPr>
        <a:xfrm>
          <a:off x="6122578" y="3200400"/>
          <a:ext cx="452655" cy="862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327" y="0"/>
              </a:lnTo>
              <a:lnTo>
                <a:pt x="226327" y="862529"/>
              </a:lnTo>
              <a:lnTo>
                <a:pt x="452655" y="86252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24554" y="3607312"/>
        <a:ext cx="48704" cy="48704"/>
      </dsp:txXfrm>
    </dsp:sp>
    <dsp:sp modelId="{715AB1B2-679C-43E2-A68E-8C8758F912DB}">
      <dsp:nvSpPr>
        <dsp:cNvPr id="0" name=""/>
        <dsp:cNvSpPr/>
      </dsp:nvSpPr>
      <dsp:spPr>
        <a:xfrm>
          <a:off x="6122578" y="3154680"/>
          <a:ext cx="452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655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37589" y="3189083"/>
        <a:ext cx="22632" cy="22632"/>
      </dsp:txXfrm>
    </dsp:sp>
    <dsp:sp modelId="{F0ED56E2-FFE1-4948-83A9-28C360A2B80A}">
      <dsp:nvSpPr>
        <dsp:cNvPr id="0" name=""/>
        <dsp:cNvSpPr/>
      </dsp:nvSpPr>
      <dsp:spPr>
        <a:xfrm>
          <a:off x="6122578" y="2337870"/>
          <a:ext cx="452655" cy="862529"/>
        </a:xfrm>
        <a:custGeom>
          <a:avLst/>
          <a:gdLst/>
          <a:ahLst/>
          <a:cxnLst/>
          <a:rect l="0" t="0" r="0" b="0"/>
          <a:pathLst>
            <a:path>
              <a:moveTo>
                <a:pt x="0" y="862529"/>
              </a:moveTo>
              <a:lnTo>
                <a:pt x="226327" y="862529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24554" y="2744782"/>
        <a:ext cx="48704" cy="48704"/>
      </dsp:txXfrm>
    </dsp:sp>
    <dsp:sp modelId="{96F3A618-5F38-4B29-99F5-8B3C10E6C7D9}">
      <dsp:nvSpPr>
        <dsp:cNvPr id="0" name=""/>
        <dsp:cNvSpPr/>
      </dsp:nvSpPr>
      <dsp:spPr>
        <a:xfrm>
          <a:off x="6122578" y="1475340"/>
          <a:ext cx="452655" cy="1725059"/>
        </a:xfrm>
        <a:custGeom>
          <a:avLst/>
          <a:gdLst/>
          <a:ahLst/>
          <a:cxnLst/>
          <a:rect l="0" t="0" r="0" b="0"/>
          <a:pathLst>
            <a:path>
              <a:moveTo>
                <a:pt x="0" y="1725059"/>
              </a:moveTo>
              <a:lnTo>
                <a:pt x="226327" y="1725059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304319" y="2293283"/>
        <a:ext cx="89172" cy="89172"/>
      </dsp:txXfrm>
    </dsp:sp>
    <dsp:sp modelId="{E1EE20D1-B743-45BB-992E-16635D233D46}">
      <dsp:nvSpPr>
        <dsp:cNvPr id="0" name=""/>
        <dsp:cNvSpPr/>
      </dsp:nvSpPr>
      <dsp:spPr>
        <a:xfrm>
          <a:off x="3406645" y="3200400"/>
          <a:ext cx="452655" cy="1030812"/>
        </a:xfrm>
        <a:custGeom>
          <a:avLst/>
          <a:gdLst/>
          <a:ahLst/>
          <a:cxnLst/>
          <a:rect l="0" t="0" r="0" b="0"/>
          <a:pathLst>
            <a:path>
              <a:moveTo>
                <a:pt x="0" y="1030812"/>
              </a:moveTo>
              <a:lnTo>
                <a:pt x="226327" y="1030812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04827" y="3687660"/>
        <a:ext cx="56291" cy="56291"/>
      </dsp:txXfrm>
    </dsp:sp>
    <dsp:sp modelId="{A7079AB6-31B9-470E-8356-3990F71CC12A}">
      <dsp:nvSpPr>
        <dsp:cNvPr id="0" name=""/>
        <dsp:cNvSpPr/>
      </dsp:nvSpPr>
      <dsp:spPr>
        <a:xfrm>
          <a:off x="3406645" y="2337870"/>
          <a:ext cx="452655" cy="1893342"/>
        </a:xfrm>
        <a:custGeom>
          <a:avLst/>
          <a:gdLst/>
          <a:ahLst/>
          <a:cxnLst/>
          <a:rect l="0" t="0" r="0" b="0"/>
          <a:pathLst>
            <a:path>
              <a:moveTo>
                <a:pt x="0" y="1893342"/>
              </a:moveTo>
              <a:lnTo>
                <a:pt x="226327" y="1893342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584305" y="3235873"/>
        <a:ext cx="97335" cy="97335"/>
      </dsp:txXfrm>
    </dsp:sp>
    <dsp:sp modelId="{BB52E1F5-17E5-4616-B552-C722A44DFA3A}">
      <dsp:nvSpPr>
        <dsp:cNvPr id="0" name=""/>
        <dsp:cNvSpPr/>
      </dsp:nvSpPr>
      <dsp:spPr>
        <a:xfrm>
          <a:off x="690711" y="3200400"/>
          <a:ext cx="452655" cy="1030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327" y="0"/>
              </a:lnTo>
              <a:lnTo>
                <a:pt x="226327" y="1030812"/>
              </a:lnTo>
              <a:lnTo>
                <a:pt x="452655" y="10308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88893" y="3687660"/>
        <a:ext cx="56291" cy="56291"/>
      </dsp:txXfrm>
    </dsp:sp>
    <dsp:sp modelId="{F6A8353D-6C19-45A4-AC4D-E22E5D61B393}">
      <dsp:nvSpPr>
        <dsp:cNvPr id="0" name=""/>
        <dsp:cNvSpPr/>
      </dsp:nvSpPr>
      <dsp:spPr>
        <a:xfrm>
          <a:off x="690711" y="1411810"/>
          <a:ext cx="452655" cy="1788589"/>
        </a:xfrm>
        <a:custGeom>
          <a:avLst/>
          <a:gdLst/>
          <a:ahLst/>
          <a:cxnLst/>
          <a:rect l="0" t="0" r="0" b="0"/>
          <a:pathLst>
            <a:path>
              <a:moveTo>
                <a:pt x="0" y="1788589"/>
              </a:moveTo>
              <a:lnTo>
                <a:pt x="226327" y="1788589"/>
              </a:lnTo>
              <a:lnTo>
                <a:pt x="226327" y="0"/>
              </a:lnTo>
              <a:lnTo>
                <a:pt x="452655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870914" y="2259980"/>
        <a:ext cx="92248" cy="92248"/>
      </dsp:txXfrm>
    </dsp:sp>
    <dsp:sp modelId="{BD8EF62D-5698-45AE-85EC-9D7E77A9591C}">
      <dsp:nvSpPr>
        <dsp:cNvPr id="0" name=""/>
        <dsp:cNvSpPr/>
      </dsp:nvSpPr>
      <dsp:spPr>
        <a:xfrm rot="16200000">
          <a:off x="-2549894" y="2855388"/>
          <a:ext cx="579118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Any Trips?</a:t>
          </a:r>
          <a:endParaRPr lang="en-US" sz="4700" kern="1200"/>
        </a:p>
      </dsp:txBody>
      <dsp:txXfrm>
        <a:off x="-2549894" y="2855388"/>
        <a:ext cx="5791187" cy="690023"/>
      </dsp:txXfrm>
    </dsp:sp>
    <dsp:sp modelId="{30AE5DE4-E9CF-4181-867E-010BC228FDC0}">
      <dsp:nvSpPr>
        <dsp:cNvPr id="0" name=""/>
        <dsp:cNvSpPr/>
      </dsp:nvSpPr>
      <dsp:spPr>
        <a:xfrm>
          <a:off x="1143367" y="106679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No</a:t>
          </a:r>
          <a:endParaRPr lang="en-US" sz="2500" kern="1200"/>
        </a:p>
      </dsp:txBody>
      <dsp:txXfrm>
        <a:off x="1143367" y="1066798"/>
        <a:ext cx="2263277" cy="690023"/>
      </dsp:txXfrm>
    </dsp:sp>
    <dsp:sp modelId="{F88BE774-E782-4A95-AB8C-BF639299E924}">
      <dsp:nvSpPr>
        <dsp:cNvPr id="0" name=""/>
        <dsp:cNvSpPr/>
      </dsp:nvSpPr>
      <dsp:spPr>
        <a:xfrm>
          <a:off x="1143367" y="3886200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Yes</a:t>
          </a:r>
          <a:endParaRPr lang="en-US" sz="2500" kern="1200"/>
        </a:p>
      </dsp:txBody>
      <dsp:txXfrm>
        <a:off x="1143367" y="3886200"/>
        <a:ext cx="2263277" cy="690023"/>
      </dsp:txXfrm>
    </dsp:sp>
    <dsp:sp modelId="{DD172E2E-3EEF-4CDF-9550-BA6F17FCAED3}">
      <dsp:nvSpPr>
        <dsp:cNvPr id="0" name=""/>
        <dsp:cNvSpPr/>
      </dsp:nvSpPr>
      <dsp:spPr>
        <a:xfrm>
          <a:off x="3859300" y="199285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How Many?</a:t>
          </a:r>
          <a:endParaRPr lang="en-US" sz="2500" kern="1200"/>
        </a:p>
      </dsp:txBody>
      <dsp:txXfrm>
        <a:off x="3859300" y="1992858"/>
        <a:ext cx="2263277" cy="690023"/>
      </dsp:txXfrm>
    </dsp:sp>
    <dsp:sp modelId="{1082D813-75CF-482F-B13D-14C44216C0B1}">
      <dsp:nvSpPr>
        <dsp:cNvPr id="0" name=""/>
        <dsp:cNvSpPr/>
      </dsp:nvSpPr>
      <dsp:spPr>
        <a:xfrm>
          <a:off x="3859300" y="285538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Describe Trip 1</a:t>
          </a:r>
          <a:endParaRPr lang="en-US" sz="2500" kern="1200" dirty="0"/>
        </a:p>
      </dsp:txBody>
      <dsp:txXfrm>
        <a:off x="3859300" y="2855388"/>
        <a:ext cx="2263277" cy="690023"/>
      </dsp:txXfrm>
    </dsp:sp>
    <dsp:sp modelId="{2A927517-E1BB-4BF9-9227-E623031C2F12}">
      <dsp:nvSpPr>
        <dsp:cNvPr id="0" name=""/>
        <dsp:cNvSpPr/>
      </dsp:nvSpPr>
      <dsp:spPr>
        <a:xfrm>
          <a:off x="6575234" y="113032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Where to?</a:t>
          </a:r>
          <a:endParaRPr lang="en-US" sz="2500" kern="1200"/>
        </a:p>
      </dsp:txBody>
      <dsp:txXfrm>
        <a:off x="6575234" y="1130328"/>
        <a:ext cx="2263277" cy="690023"/>
      </dsp:txXfrm>
    </dsp:sp>
    <dsp:sp modelId="{DA0168FF-37BA-4AF2-A6F5-8C57AC4F6AF9}">
      <dsp:nvSpPr>
        <dsp:cNvPr id="0" name=""/>
        <dsp:cNvSpPr/>
      </dsp:nvSpPr>
      <dsp:spPr>
        <a:xfrm>
          <a:off x="6575234" y="199285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Date Leave?</a:t>
          </a:r>
          <a:endParaRPr lang="en-US" sz="2500" kern="1200" dirty="0"/>
        </a:p>
      </dsp:txBody>
      <dsp:txXfrm>
        <a:off x="6575234" y="1992858"/>
        <a:ext cx="2263277" cy="690023"/>
      </dsp:txXfrm>
    </dsp:sp>
    <dsp:sp modelId="{B920706C-213E-4C59-9597-E5714ECB90F3}">
      <dsp:nvSpPr>
        <dsp:cNvPr id="0" name=""/>
        <dsp:cNvSpPr/>
      </dsp:nvSpPr>
      <dsp:spPr>
        <a:xfrm>
          <a:off x="6575234" y="2855388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Date Return?</a:t>
          </a:r>
          <a:endParaRPr lang="en-US" sz="2500" kern="1200" dirty="0"/>
        </a:p>
      </dsp:txBody>
      <dsp:txXfrm>
        <a:off x="6575234" y="2855388"/>
        <a:ext cx="2263277" cy="690023"/>
      </dsp:txXfrm>
    </dsp:sp>
    <dsp:sp modelId="{CF929D7B-88C5-491A-A381-69861EF0BDF6}">
      <dsp:nvSpPr>
        <dsp:cNvPr id="0" name=""/>
        <dsp:cNvSpPr/>
      </dsp:nvSpPr>
      <dsp:spPr>
        <a:xfrm>
          <a:off x="6575234" y="3717917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Why?</a:t>
          </a:r>
          <a:endParaRPr lang="en-US" sz="2500" kern="1200" dirty="0"/>
        </a:p>
      </dsp:txBody>
      <dsp:txXfrm>
        <a:off x="6575234" y="3717917"/>
        <a:ext cx="2263277" cy="690023"/>
      </dsp:txXfrm>
    </dsp:sp>
    <dsp:sp modelId="{E9D8DC2A-3240-47B1-83B2-62A7ED6D057B}">
      <dsp:nvSpPr>
        <dsp:cNvPr id="0" name=""/>
        <dsp:cNvSpPr/>
      </dsp:nvSpPr>
      <dsp:spPr>
        <a:xfrm>
          <a:off x="6575234" y="4580447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How many days?</a:t>
          </a:r>
          <a:endParaRPr lang="en-US" sz="2500" kern="1200"/>
        </a:p>
      </dsp:txBody>
      <dsp:txXfrm>
        <a:off x="6575234" y="4580447"/>
        <a:ext cx="2263277" cy="690023"/>
      </dsp:txXfrm>
    </dsp:sp>
    <dsp:sp modelId="{F64B6033-210C-457D-9B26-90F74ADE546F}">
      <dsp:nvSpPr>
        <dsp:cNvPr id="0" name=""/>
        <dsp:cNvSpPr/>
      </dsp:nvSpPr>
      <dsp:spPr>
        <a:xfrm>
          <a:off x="3859300" y="3717917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Total days in last 5 years?</a:t>
          </a:r>
          <a:endParaRPr lang="en-US" sz="2500" kern="1200" dirty="0"/>
        </a:p>
      </dsp:txBody>
      <dsp:txXfrm>
        <a:off x="3859300" y="3717917"/>
        <a:ext cx="2263277" cy="690023"/>
      </dsp:txXfrm>
    </dsp:sp>
    <dsp:sp modelId="{6CDBF962-F125-4150-9ABF-8E7D990189B7}">
      <dsp:nvSpPr>
        <dsp:cNvPr id="0" name=""/>
        <dsp:cNvSpPr/>
      </dsp:nvSpPr>
      <dsp:spPr>
        <a:xfrm>
          <a:off x="3859300" y="4580447"/>
          <a:ext cx="2263277" cy="6900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Trip &gt; 6 months?</a:t>
          </a:r>
          <a:endParaRPr lang="en-US" sz="2500" kern="1200"/>
        </a:p>
      </dsp:txBody>
      <dsp:txXfrm>
        <a:off x="3859300" y="4580447"/>
        <a:ext cx="2263277" cy="690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19759-AFA2-4E3B-98A9-03687987F0D6}">
      <dsp:nvSpPr>
        <dsp:cNvPr id="0" name=""/>
        <dsp:cNvSpPr/>
      </dsp:nvSpPr>
      <dsp:spPr>
        <a:xfrm>
          <a:off x="0" y="2521670"/>
          <a:ext cx="1198658" cy="1135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 took 3 trips</a:t>
          </a:r>
          <a:endParaRPr lang="en-US" sz="2000" kern="1200" dirty="0"/>
        </a:p>
      </dsp:txBody>
      <dsp:txXfrm>
        <a:off x="33270" y="2554940"/>
        <a:ext cx="1132118" cy="1069391"/>
      </dsp:txXfrm>
    </dsp:sp>
    <dsp:sp modelId="{32CCC709-0A8C-4C4D-B097-1C4203ED4345}">
      <dsp:nvSpPr>
        <dsp:cNvPr id="0" name=""/>
        <dsp:cNvSpPr/>
      </dsp:nvSpPr>
      <dsp:spPr>
        <a:xfrm rot="17749294">
          <a:off x="571106" y="2083556"/>
          <a:ext cx="2223666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223666" y="52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27347" y="2033222"/>
        <a:ext cx="111183" cy="111183"/>
      </dsp:txXfrm>
    </dsp:sp>
    <dsp:sp modelId="{C0F3F018-EA7D-4A99-B2FD-6150A609AF86}">
      <dsp:nvSpPr>
        <dsp:cNvPr id="0" name=""/>
        <dsp:cNvSpPr/>
      </dsp:nvSpPr>
      <dsp:spPr>
        <a:xfrm>
          <a:off x="2167220" y="728180"/>
          <a:ext cx="1109380" cy="719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Describe Trip 1</a:t>
          </a:r>
          <a:endParaRPr lang="en-US" sz="1600" kern="1200" dirty="0"/>
        </a:p>
      </dsp:txBody>
      <dsp:txXfrm>
        <a:off x="2188297" y="749257"/>
        <a:ext cx="1067226" cy="677467"/>
      </dsp:txXfrm>
    </dsp:sp>
    <dsp:sp modelId="{156A5D98-68F3-4556-A53E-40F0689D5B89}">
      <dsp:nvSpPr>
        <dsp:cNvPr id="0" name=""/>
        <dsp:cNvSpPr/>
      </dsp:nvSpPr>
      <dsp:spPr>
        <a:xfrm rot="20867175">
          <a:off x="3228954" y="637392"/>
          <a:ext cx="4210088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4210088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28746" y="537397"/>
        <a:ext cx="210504" cy="210504"/>
      </dsp:txXfrm>
    </dsp:sp>
    <dsp:sp modelId="{03E08FA6-CB16-432C-835A-2EFEE74163B6}">
      <dsp:nvSpPr>
        <dsp:cNvPr id="0" name=""/>
        <dsp:cNvSpPr/>
      </dsp:nvSpPr>
      <dsp:spPr>
        <a:xfrm>
          <a:off x="7391395" y="3681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Where to?</a:t>
          </a:r>
          <a:endParaRPr lang="en-US" sz="1200" kern="1200"/>
        </a:p>
      </dsp:txBody>
      <dsp:txXfrm>
        <a:off x="7402737" y="15023"/>
        <a:ext cx="751823" cy="364569"/>
      </dsp:txXfrm>
    </dsp:sp>
    <dsp:sp modelId="{4E64F068-0C0E-4B63-B8DE-B461CDEC4648}">
      <dsp:nvSpPr>
        <dsp:cNvPr id="0" name=""/>
        <dsp:cNvSpPr/>
      </dsp:nvSpPr>
      <dsp:spPr>
        <a:xfrm rot="21229377">
          <a:off x="3264586" y="860063"/>
          <a:ext cx="413882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413882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30528" y="761850"/>
        <a:ext cx="206941" cy="206941"/>
      </dsp:txXfrm>
    </dsp:sp>
    <dsp:sp modelId="{52ABCBF5-1699-4A54-A511-D6255F6F531F}">
      <dsp:nvSpPr>
        <dsp:cNvPr id="0" name=""/>
        <dsp:cNvSpPr/>
      </dsp:nvSpPr>
      <dsp:spPr>
        <a:xfrm>
          <a:off x="7391395" y="449023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Leave?</a:t>
          </a:r>
          <a:endParaRPr lang="en-US" sz="1200" kern="1200"/>
        </a:p>
      </dsp:txBody>
      <dsp:txXfrm>
        <a:off x="7402737" y="460365"/>
        <a:ext cx="751823" cy="364569"/>
      </dsp:txXfrm>
    </dsp:sp>
    <dsp:sp modelId="{ACB3B2DB-D357-41A8-B5A9-0D00BFAFC0F1}">
      <dsp:nvSpPr>
        <dsp:cNvPr id="0" name=""/>
        <dsp:cNvSpPr/>
      </dsp:nvSpPr>
      <dsp:spPr>
        <a:xfrm>
          <a:off x="3276601" y="1082734"/>
          <a:ext cx="4114794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4114794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31128" y="985121"/>
        <a:ext cx="205739" cy="205739"/>
      </dsp:txXfrm>
    </dsp:sp>
    <dsp:sp modelId="{CC01C43D-9529-43B3-BAF5-508AE380EA47}">
      <dsp:nvSpPr>
        <dsp:cNvPr id="0" name=""/>
        <dsp:cNvSpPr/>
      </dsp:nvSpPr>
      <dsp:spPr>
        <a:xfrm>
          <a:off x="7391395" y="894364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Return?</a:t>
          </a:r>
          <a:endParaRPr lang="en-US" sz="1200" kern="1200"/>
        </a:p>
      </dsp:txBody>
      <dsp:txXfrm>
        <a:off x="7402737" y="905706"/>
        <a:ext cx="751823" cy="364569"/>
      </dsp:txXfrm>
    </dsp:sp>
    <dsp:sp modelId="{4F144CBA-B51C-4216-BF91-3112A3ADAC67}">
      <dsp:nvSpPr>
        <dsp:cNvPr id="0" name=""/>
        <dsp:cNvSpPr/>
      </dsp:nvSpPr>
      <dsp:spPr>
        <a:xfrm rot="370623">
          <a:off x="3264586" y="1305405"/>
          <a:ext cx="413882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413882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30528" y="1207191"/>
        <a:ext cx="206941" cy="206941"/>
      </dsp:txXfrm>
    </dsp:sp>
    <dsp:sp modelId="{DAA818BC-1286-4817-ADF5-531F1D874A3B}">
      <dsp:nvSpPr>
        <dsp:cNvPr id="0" name=""/>
        <dsp:cNvSpPr/>
      </dsp:nvSpPr>
      <dsp:spPr>
        <a:xfrm>
          <a:off x="7391395" y="1339706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Why?</a:t>
          </a:r>
          <a:endParaRPr lang="en-US" sz="1200" kern="1200"/>
        </a:p>
      </dsp:txBody>
      <dsp:txXfrm>
        <a:off x="7402737" y="1351048"/>
        <a:ext cx="751823" cy="364569"/>
      </dsp:txXfrm>
    </dsp:sp>
    <dsp:sp modelId="{ECBDC66F-9278-4F52-BABC-2F86CFF76380}">
      <dsp:nvSpPr>
        <dsp:cNvPr id="0" name=""/>
        <dsp:cNvSpPr/>
      </dsp:nvSpPr>
      <dsp:spPr>
        <a:xfrm rot="732825">
          <a:off x="3228954" y="1528076"/>
          <a:ext cx="4210088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4210088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228746" y="1428081"/>
        <a:ext cx="210504" cy="210504"/>
      </dsp:txXfrm>
    </dsp:sp>
    <dsp:sp modelId="{B841C62D-0874-40B4-89D6-60802710802B}">
      <dsp:nvSpPr>
        <dsp:cNvPr id="0" name=""/>
        <dsp:cNvSpPr/>
      </dsp:nvSpPr>
      <dsp:spPr>
        <a:xfrm>
          <a:off x="7391395" y="1785048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How many days?</a:t>
          </a:r>
          <a:endParaRPr lang="en-US" sz="1200" kern="1200"/>
        </a:p>
      </dsp:txBody>
      <dsp:txXfrm>
        <a:off x="7402737" y="1796390"/>
        <a:ext cx="751823" cy="364569"/>
      </dsp:txXfrm>
    </dsp:sp>
    <dsp:sp modelId="{973577EC-65E1-4642-9AF2-635B7D90CC78}">
      <dsp:nvSpPr>
        <dsp:cNvPr id="0" name=""/>
        <dsp:cNvSpPr/>
      </dsp:nvSpPr>
      <dsp:spPr>
        <a:xfrm rot="784897">
          <a:off x="1185755" y="3196910"/>
          <a:ext cx="994367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994367" y="52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58080" y="3177308"/>
        <a:ext cx="49718" cy="49718"/>
      </dsp:txXfrm>
    </dsp:sp>
    <dsp:sp modelId="{966959F1-0C6E-40BD-AF41-42017AED18F6}">
      <dsp:nvSpPr>
        <dsp:cNvPr id="0" name=""/>
        <dsp:cNvSpPr/>
      </dsp:nvSpPr>
      <dsp:spPr>
        <a:xfrm>
          <a:off x="2167220" y="2954889"/>
          <a:ext cx="1109380" cy="719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Describe Trip 2</a:t>
          </a:r>
          <a:endParaRPr lang="en-US" sz="1600" kern="1200" dirty="0"/>
        </a:p>
      </dsp:txBody>
      <dsp:txXfrm>
        <a:off x="2188297" y="2975966"/>
        <a:ext cx="1067226" cy="677467"/>
      </dsp:txXfrm>
    </dsp:sp>
    <dsp:sp modelId="{DD7959D0-607F-43DE-956C-95F1CB1D87BF}">
      <dsp:nvSpPr>
        <dsp:cNvPr id="0" name=""/>
        <dsp:cNvSpPr/>
      </dsp:nvSpPr>
      <dsp:spPr>
        <a:xfrm rot="20663393">
          <a:off x="3215557" y="2864101"/>
          <a:ext cx="330998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330998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87799" y="2786608"/>
        <a:ext cx="165499" cy="165499"/>
      </dsp:txXfrm>
    </dsp:sp>
    <dsp:sp modelId="{99B935C7-1A11-48FD-9A42-267569F42A85}">
      <dsp:nvSpPr>
        <dsp:cNvPr id="0" name=""/>
        <dsp:cNvSpPr/>
      </dsp:nvSpPr>
      <dsp:spPr>
        <a:xfrm>
          <a:off x="6464496" y="2230389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Where to?</a:t>
          </a:r>
          <a:endParaRPr lang="en-US" sz="1200" kern="1200"/>
        </a:p>
      </dsp:txBody>
      <dsp:txXfrm>
        <a:off x="6475838" y="2241731"/>
        <a:ext cx="751823" cy="364569"/>
      </dsp:txXfrm>
    </dsp:sp>
    <dsp:sp modelId="{2B988A79-1CF6-44D9-8421-7717972D4F61}">
      <dsp:nvSpPr>
        <dsp:cNvPr id="0" name=""/>
        <dsp:cNvSpPr/>
      </dsp:nvSpPr>
      <dsp:spPr>
        <a:xfrm rot="21122843">
          <a:off x="3261123" y="3086771"/>
          <a:ext cx="3218851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3218851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90077" y="3011557"/>
        <a:ext cx="160942" cy="160942"/>
      </dsp:txXfrm>
    </dsp:sp>
    <dsp:sp modelId="{BCD6FCF2-76BA-45D3-B88C-95E4124061DB}">
      <dsp:nvSpPr>
        <dsp:cNvPr id="0" name=""/>
        <dsp:cNvSpPr/>
      </dsp:nvSpPr>
      <dsp:spPr>
        <a:xfrm>
          <a:off x="6464496" y="2675731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Leave?</a:t>
          </a:r>
          <a:endParaRPr lang="en-US" sz="1200" kern="1200"/>
        </a:p>
      </dsp:txBody>
      <dsp:txXfrm>
        <a:off x="6475838" y="2687073"/>
        <a:ext cx="751823" cy="364569"/>
      </dsp:txXfrm>
    </dsp:sp>
    <dsp:sp modelId="{C31C0A2A-A014-4C69-8649-26C67D39E9DC}">
      <dsp:nvSpPr>
        <dsp:cNvPr id="0" name=""/>
        <dsp:cNvSpPr/>
      </dsp:nvSpPr>
      <dsp:spPr>
        <a:xfrm>
          <a:off x="3276601" y="3309442"/>
          <a:ext cx="3187894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3187894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90851" y="3235002"/>
        <a:ext cx="159394" cy="159394"/>
      </dsp:txXfrm>
    </dsp:sp>
    <dsp:sp modelId="{46328DE3-DE88-4622-A259-5B88B6455318}">
      <dsp:nvSpPr>
        <dsp:cNvPr id="0" name=""/>
        <dsp:cNvSpPr/>
      </dsp:nvSpPr>
      <dsp:spPr>
        <a:xfrm>
          <a:off x="6464496" y="3121073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Return?</a:t>
          </a:r>
          <a:endParaRPr lang="en-US" sz="1200" kern="1200"/>
        </a:p>
      </dsp:txBody>
      <dsp:txXfrm>
        <a:off x="6475838" y="3132415"/>
        <a:ext cx="751823" cy="364569"/>
      </dsp:txXfrm>
    </dsp:sp>
    <dsp:sp modelId="{89F2C65B-156D-45B0-9376-36809D5B1117}">
      <dsp:nvSpPr>
        <dsp:cNvPr id="0" name=""/>
        <dsp:cNvSpPr/>
      </dsp:nvSpPr>
      <dsp:spPr>
        <a:xfrm rot="477157">
          <a:off x="3261123" y="3532113"/>
          <a:ext cx="3218851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3218851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90077" y="3456899"/>
        <a:ext cx="160942" cy="160942"/>
      </dsp:txXfrm>
    </dsp:sp>
    <dsp:sp modelId="{899E0174-BEA5-458F-9D77-3A94FA75F83C}">
      <dsp:nvSpPr>
        <dsp:cNvPr id="0" name=""/>
        <dsp:cNvSpPr/>
      </dsp:nvSpPr>
      <dsp:spPr>
        <a:xfrm>
          <a:off x="6464496" y="3566414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Why?</a:t>
          </a:r>
          <a:endParaRPr lang="en-US" sz="1200" kern="1200"/>
        </a:p>
      </dsp:txBody>
      <dsp:txXfrm>
        <a:off x="6475838" y="3577756"/>
        <a:ext cx="751823" cy="364569"/>
      </dsp:txXfrm>
    </dsp:sp>
    <dsp:sp modelId="{FA1EA456-4FA3-425A-A909-F08FEEB1FE80}">
      <dsp:nvSpPr>
        <dsp:cNvPr id="0" name=""/>
        <dsp:cNvSpPr/>
      </dsp:nvSpPr>
      <dsp:spPr>
        <a:xfrm rot="936607">
          <a:off x="3215557" y="3754784"/>
          <a:ext cx="330998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330998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87799" y="3677292"/>
        <a:ext cx="165499" cy="165499"/>
      </dsp:txXfrm>
    </dsp:sp>
    <dsp:sp modelId="{3DBC3A9C-256D-465E-A463-9CAC4E37A7F1}">
      <dsp:nvSpPr>
        <dsp:cNvPr id="0" name=""/>
        <dsp:cNvSpPr/>
      </dsp:nvSpPr>
      <dsp:spPr>
        <a:xfrm>
          <a:off x="6464496" y="4011756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How many days?</a:t>
          </a:r>
          <a:endParaRPr lang="en-US" sz="1200" kern="1200"/>
        </a:p>
      </dsp:txBody>
      <dsp:txXfrm>
        <a:off x="6475838" y="4023098"/>
        <a:ext cx="751823" cy="364569"/>
      </dsp:txXfrm>
    </dsp:sp>
    <dsp:sp modelId="{2A37FC9E-CC6B-4CDA-ACCA-32F894D74AD6}">
      <dsp:nvSpPr>
        <dsp:cNvPr id="0" name=""/>
        <dsp:cNvSpPr/>
      </dsp:nvSpPr>
      <dsp:spPr>
        <a:xfrm rot="4106623">
          <a:off x="364863" y="4310264"/>
          <a:ext cx="2636152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636152" y="52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617035" y="4249618"/>
        <a:ext cx="131807" cy="131807"/>
      </dsp:txXfrm>
    </dsp:sp>
    <dsp:sp modelId="{D20E90C1-D9D7-4543-AD11-B9520FB80DE5}">
      <dsp:nvSpPr>
        <dsp:cNvPr id="0" name=""/>
        <dsp:cNvSpPr/>
      </dsp:nvSpPr>
      <dsp:spPr>
        <a:xfrm>
          <a:off x="2167220" y="5181597"/>
          <a:ext cx="1109380" cy="7196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Describe Trip 3</a:t>
          </a:r>
          <a:endParaRPr lang="en-US" sz="1600" kern="1200" dirty="0"/>
        </a:p>
      </dsp:txBody>
      <dsp:txXfrm>
        <a:off x="2188297" y="5202674"/>
        <a:ext cx="1067226" cy="677467"/>
      </dsp:txXfrm>
    </dsp:sp>
    <dsp:sp modelId="{D85C3572-1912-434F-AC8B-C97D0960A4A6}">
      <dsp:nvSpPr>
        <dsp:cNvPr id="0" name=""/>
        <dsp:cNvSpPr/>
      </dsp:nvSpPr>
      <dsp:spPr>
        <a:xfrm rot="20288103">
          <a:off x="3190580" y="5090809"/>
          <a:ext cx="2391609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391609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26595" y="5036276"/>
        <a:ext cx="119580" cy="119580"/>
      </dsp:txXfrm>
    </dsp:sp>
    <dsp:sp modelId="{C317E160-7FC5-4D4F-B9A9-63662232A6D8}">
      <dsp:nvSpPr>
        <dsp:cNvPr id="0" name=""/>
        <dsp:cNvSpPr/>
      </dsp:nvSpPr>
      <dsp:spPr>
        <a:xfrm>
          <a:off x="5496168" y="4457098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Where to?</a:t>
          </a:r>
          <a:endParaRPr lang="en-US" sz="1200" kern="1200"/>
        </a:p>
      </dsp:txBody>
      <dsp:txXfrm>
        <a:off x="5507510" y="4468440"/>
        <a:ext cx="751823" cy="364569"/>
      </dsp:txXfrm>
    </dsp:sp>
    <dsp:sp modelId="{66F723E0-0FD0-4785-9361-246D56CF121B}">
      <dsp:nvSpPr>
        <dsp:cNvPr id="0" name=""/>
        <dsp:cNvSpPr/>
      </dsp:nvSpPr>
      <dsp:spPr>
        <a:xfrm rot="20919277">
          <a:off x="3254483" y="5313480"/>
          <a:ext cx="226380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26380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329790" y="5262142"/>
        <a:ext cx="113190" cy="113190"/>
      </dsp:txXfrm>
    </dsp:sp>
    <dsp:sp modelId="{C80C13AE-4F8E-4ACE-A6AE-C3B4945981F2}">
      <dsp:nvSpPr>
        <dsp:cNvPr id="0" name=""/>
        <dsp:cNvSpPr/>
      </dsp:nvSpPr>
      <dsp:spPr>
        <a:xfrm>
          <a:off x="5496168" y="4902439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Leave?</a:t>
          </a:r>
          <a:endParaRPr lang="en-US" sz="1200" kern="1200"/>
        </a:p>
      </dsp:txBody>
      <dsp:txXfrm>
        <a:off x="5507510" y="4913781"/>
        <a:ext cx="751823" cy="364569"/>
      </dsp:txXfrm>
    </dsp:sp>
    <dsp:sp modelId="{E660738F-9035-4BA6-91EF-F6E3F829CC1A}">
      <dsp:nvSpPr>
        <dsp:cNvPr id="0" name=""/>
        <dsp:cNvSpPr/>
      </dsp:nvSpPr>
      <dsp:spPr>
        <a:xfrm>
          <a:off x="3276601" y="5536150"/>
          <a:ext cx="2219567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219567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330896" y="5485919"/>
        <a:ext cx="110978" cy="110978"/>
      </dsp:txXfrm>
    </dsp:sp>
    <dsp:sp modelId="{D91F46C4-0ABC-4A84-9597-83E99B4857A3}">
      <dsp:nvSpPr>
        <dsp:cNvPr id="0" name=""/>
        <dsp:cNvSpPr/>
      </dsp:nvSpPr>
      <dsp:spPr>
        <a:xfrm>
          <a:off x="5496168" y="5347781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Date Return?</a:t>
          </a:r>
          <a:endParaRPr lang="en-US" sz="1200" kern="1200"/>
        </a:p>
      </dsp:txBody>
      <dsp:txXfrm>
        <a:off x="5507510" y="5359123"/>
        <a:ext cx="751823" cy="364569"/>
      </dsp:txXfrm>
    </dsp:sp>
    <dsp:sp modelId="{8E302FE9-D117-455C-BE9A-8C44E175B1CD}">
      <dsp:nvSpPr>
        <dsp:cNvPr id="0" name=""/>
        <dsp:cNvSpPr/>
      </dsp:nvSpPr>
      <dsp:spPr>
        <a:xfrm rot="680723">
          <a:off x="3254483" y="5758821"/>
          <a:ext cx="2263803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263803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329790" y="5707483"/>
        <a:ext cx="113190" cy="113190"/>
      </dsp:txXfrm>
    </dsp:sp>
    <dsp:sp modelId="{8454A913-A886-4CB3-B0C7-5B7CB1F655E7}">
      <dsp:nvSpPr>
        <dsp:cNvPr id="0" name=""/>
        <dsp:cNvSpPr/>
      </dsp:nvSpPr>
      <dsp:spPr>
        <a:xfrm>
          <a:off x="5496168" y="5793123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Why?</a:t>
          </a:r>
          <a:endParaRPr lang="en-US" sz="1200" kern="1200"/>
        </a:p>
      </dsp:txBody>
      <dsp:txXfrm>
        <a:off x="5507510" y="5804465"/>
        <a:ext cx="751823" cy="364569"/>
      </dsp:txXfrm>
    </dsp:sp>
    <dsp:sp modelId="{C00DEE04-F215-421F-8236-E8292F33C366}">
      <dsp:nvSpPr>
        <dsp:cNvPr id="0" name=""/>
        <dsp:cNvSpPr/>
      </dsp:nvSpPr>
      <dsp:spPr>
        <a:xfrm rot="1311897">
          <a:off x="3190580" y="5981492"/>
          <a:ext cx="2391609" cy="10514"/>
        </a:xfrm>
        <a:custGeom>
          <a:avLst/>
          <a:gdLst/>
          <a:ahLst/>
          <a:cxnLst/>
          <a:rect l="0" t="0" r="0" b="0"/>
          <a:pathLst>
            <a:path>
              <a:moveTo>
                <a:pt x="0" y="5257"/>
              </a:moveTo>
              <a:lnTo>
                <a:pt x="2391609" y="525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26595" y="5926959"/>
        <a:ext cx="119580" cy="119580"/>
      </dsp:txXfrm>
    </dsp:sp>
    <dsp:sp modelId="{24EF7F9A-AA1B-45E0-9FC6-18F2B806A4CD}">
      <dsp:nvSpPr>
        <dsp:cNvPr id="0" name=""/>
        <dsp:cNvSpPr/>
      </dsp:nvSpPr>
      <dsp:spPr>
        <a:xfrm>
          <a:off x="5496168" y="6238464"/>
          <a:ext cx="774507" cy="38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How many days?</a:t>
          </a:r>
          <a:endParaRPr lang="en-US" sz="1200" kern="1200"/>
        </a:p>
      </dsp:txBody>
      <dsp:txXfrm>
        <a:off x="5507510" y="6249806"/>
        <a:ext cx="751823" cy="364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Outside the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 for Visit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US" sz="2400" dirty="0"/>
              <a:t>Why did you go to that country?</a:t>
            </a:r>
          </a:p>
          <a:p>
            <a:r>
              <a:rPr lang="en-US" sz="2400" dirty="0"/>
              <a:t>Did you visit that country to see family?</a:t>
            </a:r>
          </a:p>
          <a:p>
            <a:r>
              <a:rPr lang="en-US" sz="2400" dirty="0"/>
              <a:t>Did you visit that country </a:t>
            </a:r>
            <a:r>
              <a:rPr lang="en-US" sz="2400" dirty="0" smtClean="0"/>
              <a:t>on business</a:t>
            </a:r>
            <a:r>
              <a:rPr lang="en-US" sz="2400" dirty="0"/>
              <a:t>?</a:t>
            </a:r>
          </a:p>
          <a:p>
            <a:r>
              <a:rPr lang="en-US" sz="2400" dirty="0"/>
              <a:t>Did you visit that country </a:t>
            </a:r>
            <a:r>
              <a:rPr lang="en-US" sz="2400" dirty="0" smtClean="0"/>
              <a:t>on </a:t>
            </a:r>
            <a:r>
              <a:rPr lang="en-US" sz="2400" dirty="0"/>
              <a:t>vacation?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 went there:</a:t>
            </a:r>
            <a:endParaRPr lang="en-US" dirty="0"/>
          </a:p>
          <a:p>
            <a:pPr lvl="0"/>
            <a:r>
              <a:rPr lang="en-GB" dirty="0"/>
              <a:t>On vacation</a:t>
            </a:r>
            <a:endParaRPr lang="en-US" dirty="0"/>
          </a:p>
          <a:p>
            <a:pPr lvl="0"/>
            <a:r>
              <a:rPr lang="en-GB" dirty="0"/>
              <a:t>On business</a:t>
            </a:r>
            <a:endParaRPr lang="en-US" dirty="0"/>
          </a:p>
          <a:p>
            <a:r>
              <a:rPr lang="en-GB" dirty="0"/>
              <a:t>To see my family.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91" y="30018"/>
            <a:ext cx="257175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07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727175"/>
              </p:ext>
            </p:extLst>
          </p:nvPr>
        </p:nvGraphicFramePr>
        <p:xfrm>
          <a:off x="152400" y="3048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25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8EF62D-5698-45AE-85EC-9D7E77A95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BD8EF62D-5698-45AE-85EC-9D7E77A95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8353D-6C19-45A4-AC4D-E22E5D61B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F6A8353D-6C19-45A4-AC4D-E22E5D61B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AE5DE4-E9CF-4181-867E-010BC228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30AE5DE4-E9CF-4181-867E-010BC228F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2E1F5-17E5-4616-B552-C722A44DF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BB52E1F5-17E5-4616-B552-C722A44DF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8BE774-E782-4A95-AB8C-BF639299E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F88BE774-E782-4A95-AB8C-BF639299E9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079AB6-31B9-470E-8356-3990F71CC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7079AB6-31B9-470E-8356-3990F71CC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172E2E-3EEF-4CDF-9550-BA6F17FCA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DD172E2E-3EEF-4CDF-9550-BA6F17FCA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EE20D1-B743-45BB-992E-16635D233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E1EE20D1-B743-45BB-992E-16635D233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82D813-75CF-482F-B13D-14C44216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082D813-75CF-482F-B13D-14C44216C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F3A618-5F38-4B29-99F5-8B3C10E6C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6F3A618-5F38-4B29-99F5-8B3C10E6C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927517-E1BB-4BF9-9227-E623031C2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A927517-E1BB-4BF9-9227-E623031C2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ED56E2-FFE1-4948-83A9-28C360A2B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F0ED56E2-FFE1-4948-83A9-28C360A2B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0168FF-37BA-4AF2-A6F5-8C57AC4F6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DA0168FF-37BA-4AF2-A6F5-8C57AC4F6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5AB1B2-679C-43E2-A68E-8C8758F91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715AB1B2-679C-43E2-A68E-8C8758F91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20706C-213E-4C59-9597-E5714ECB9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B920706C-213E-4C59-9597-E5714ECB9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D95DCC-B9C0-44E5-B4F4-F32AB28B8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C2D95DCC-B9C0-44E5-B4F4-F32AB28B8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29D7B-88C5-491A-A381-69861EF0B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CF929D7B-88C5-491A-A381-69861EF0B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71EF64-23DA-4B18-8B7C-DAC697059D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9471EF64-23DA-4B18-8B7C-DAC697059D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D8DC2A-3240-47B1-83B2-62A7ED6D0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E9D8DC2A-3240-47B1-83B2-62A7ED6D0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0452E7-28E5-4773-BD1A-09DA89D40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A10452E7-28E5-4773-BD1A-09DA89D40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4B6033-210C-457D-9B26-90F74ADE5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F64B6033-210C-457D-9B26-90F74ADE5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803114-79A0-4BFA-B920-138CA309D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AC803114-79A0-4BFA-B920-138CA309D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DBF962-F125-4150-9ABF-8E7D99018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6CDBF962-F125-4150-9ABF-8E7D99018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306215"/>
              </p:ext>
            </p:extLst>
          </p:nvPr>
        </p:nvGraphicFramePr>
        <p:xfrm>
          <a:off x="76200" y="15240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6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F19759-AFA2-4E3B-98A9-03687987F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5F19759-AFA2-4E3B-98A9-03687987F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CCC709-0A8C-4C4D-B097-1C4203ED4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32CCC709-0A8C-4C4D-B097-1C4203ED43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F3F018-EA7D-4A99-B2FD-6150A609A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F3F018-EA7D-4A99-B2FD-6150A609A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6A5D98-68F3-4556-A53E-40F0689D5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156A5D98-68F3-4556-A53E-40F0689D5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E08FA6-CB16-432C-835A-2EFEE7416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03E08FA6-CB16-432C-835A-2EFEE7416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4F068-0C0E-4B63-B8DE-B461CDEC4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4E64F068-0C0E-4B63-B8DE-B461CDEC4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ABCBF5-1699-4A54-A511-D6255F6F5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2ABCBF5-1699-4A54-A511-D6255F6F5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B3B2DB-D357-41A8-B5A9-0D00BFAFC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ACB3B2DB-D357-41A8-B5A9-0D00BFAFC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01C43D-9529-43B3-BAF5-508AE380E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C01C43D-9529-43B3-BAF5-508AE380E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144CBA-B51C-4216-BF91-3112A3ADAC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4F144CBA-B51C-4216-BF91-3112A3ADAC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A818BC-1286-4817-ADF5-531F1D874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DAA818BC-1286-4817-ADF5-531F1D874A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BDC66F-9278-4F52-BABC-2F86CFF7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graphicEl>
                                              <a:dgm id="{ECBDC66F-9278-4F52-BABC-2F86CFF76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41C62D-0874-40B4-89D6-608027108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B841C62D-0874-40B4-89D6-608027108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577EC-65E1-4642-9AF2-635B7D90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973577EC-65E1-4642-9AF2-635B7D90C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6959F1-0C6E-40BD-AF41-42017AED1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graphicEl>
                                              <a:dgm id="{966959F1-0C6E-40BD-AF41-42017AED1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7959D0-607F-43DE-956C-95F1CB1D8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DD7959D0-607F-43DE-956C-95F1CB1D8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B935C7-1A11-48FD-9A42-267569F42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graphicEl>
                                              <a:dgm id="{99B935C7-1A11-48FD-9A42-267569F42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988A79-1CF6-44D9-8421-7717972D4F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graphicEl>
                                              <a:dgm id="{2B988A79-1CF6-44D9-8421-7717972D4F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D6FCF2-76BA-45D3-B88C-95E412406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BCD6FCF2-76BA-45D3-B88C-95E412406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1C0A2A-A014-4C69-8649-26C67D39E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>
                                            <p:graphicEl>
                                              <a:dgm id="{C31C0A2A-A014-4C69-8649-26C67D39E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328DE3-DE88-4622-A259-5B88B6455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graphicEl>
                                              <a:dgm id="{46328DE3-DE88-4622-A259-5B88B6455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F2C65B-156D-45B0-9376-36809D5B1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dgm id="{89F2C65B-156D-45B0-9376-36809D5B1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9E0174-BEA5-458F-9D77-3A94FA75F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">
                                            <p:graphicEl>
                                              <a:dgm id="{899E0174-BEA5-458F-9D77-3A94FA75F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1EA456-4FA3-425A-A909-F08FEEB1F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">
                                            <p:graphicEl>
                                              <a:dgm id="{FA1EA456-4FA3-425A-A909-F08FEEB1F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BC3A9C-256D-465E-A463-9CAC4E37A7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dgm id="{3DBC3A9C-256D-465E-A463-9CAC4E37A7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37FC9E-CC6B-4CDA-ACCA-32F894D74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">
                                            <p:graphicEl>
                                              <a:dgm id="{2A37FC9E-CC6B-4CDA-ACCA-32F894D74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90C1-D9D7-4543-AD11-B9520FB80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">
                                            <p:graphicEl>
                                              <a:dgm id="{D20E90C1-D9D7-4543-AD11-B9520FB80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5C3572-1912-434F-AC8B-C97D0960A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">
                                            <p:graphicEl>
                                              <a:dgm id="{D85C3572-1912-434F-AC8B-C97D0960A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17E160-7FC5-4D4F-B9A9-63662232A6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>
                                            <p:graphicEl>
                                              <a:dgm id="{C317E160-7FC5-4D4F-B9A9-63662232A6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F723E0-0FD0-4785-9361-246D56CF1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">
                                            <p:graphicEl>
                                              <a:dgm id="{66F723E0-0FD0-4785-9361-246D56CF1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0C13AE-4F8E-4ACE-A6AE-C3B494598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">
                                            <p:graphicEl>
                                              <a:dgm id="{C80C13AE-4F8E-4ACE-A6AE-C3B494598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60738F-9035-4BA6-91EF-F6E3F829C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">
                                            <p:graphicEl>
                                              <a:dgm id="{E660738F-9035-4BA6-91EF-F6E3F829C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1F46C4-0ABC-4A84-9597-83E99B485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">
                                            <p:graphicEl>
                                              <a:dgm id="{D91F46C4-0ABC-4A84-9597-83E99B485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302FE9-D117-455C-BE9A-8C44E175B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">
                                            <p:graphicEl>
                                              <a:dgm id="{8E302FE9-D117-455C-BE9A-8C44E175B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54A913-A886-4CB3-B0C7-5B7CB1F65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">
                                            <p:graphicEl>
                                              <a:dgm id="{8454A913-A886-4CB3-B0C7-5B7CB1F65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0DEE04-F215-421F-8236-E8292F33C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">
                                            <p:graphicEl>
                                              <a:dgm id="{C00DEE04-F215-421F-8236-E8292F33C3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EF7F9A-AA1B-45E0-9FC6-18F2B806A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">
                                            <p:graphicEl>
                                              <a:dgm id="{24EF7F9A-AA1B-45E0-9FC6-18F2B806A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8305800" cy="1143000"/>
          </a:xfrm>
        </p:spPr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5943600"/>
          </a:xfrm>
        </p:spPr>
        <p:txBody>
          <a:bodyPr/>
          <a:lstStyle/>
          <a:p>
            <a:r>
              <a:rPr lang="en-US" sz="2000" dirty="0"/>
              <a:t>Have you taken any trips outside the US in the past 5 years</a:t>
            </a:r>
            <a:r>
              <a:rPr lang="en-US" sz="2000" dirty="0" smtClean="0"/>
              <a:t>?</a:t>
            </a:r>
          </a:p>
          <a:p>
            <a:pPr lvl="1"/>
            <a:r>
              <a:rPr lang="en-GB" sz="2000" b="1" dirty="0">
                <a:solidFill>
                  <a:schemeClr val="accent6"/>
                </a:solidFill>
              </a:rPr>
              <a:t>Yes, I </a:t>
            </a:r>
            <a:r>
              <a:rPr lang="en-GB" sz="2000" b="1" dirty="0" smtClean="0">
                <a:solidFill>
                  <a:schemeClr val="accent6"/>
                </a:solidFill>
              </a:rPr>
              <a:t>have.</a:t>
            </a:r>
            <a:endParaRPr lang="en-US" sz="2000" b="1" dirty="0">
              <a:solidFill>
                <a:schemeClr val="accent6"/>
              </a:solidFill>
            </a:endParaRPr>
          </a:p>
          <a:p>
            <a:r>
              <a:rPr lang="en-US" sz="2000" dirty="0"/>
              <a:t>How many trips have you </a:t>
            </a:r>
            <a:r>
              <a:rPr lang="en-US" sz="2000" dirty="0" smtClean="0"/>
              <a:t>taken?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took (3) trips in total.</a:t>
            </a:r>
          </a:p>
          <a:p>
            <a:r>
              <a:rPr lang="en-US" sz="2000" dirty="0" smtClean="0"/>
              <a:t>Where did you go?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went to (Japan)</a:t>
            </a:r>
          </a:p>
          <a:p>
            <a:r>
              <a:rPr lang="en-US" sz="2000" dirty="0" smtClean="0"/>
              <a:t>When did you leave?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left on (month, day, year)</a:t>
            </a:r>
          </a:p>
          <a:p>
            <a:r>
              <a:rPr lang="en-US" sz="2000" dirty="0" smtClean="0"/>
              <a:t>What date did you return?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returned on (month, day, year)</a:t>
            </a:r>
          </a:p>
          <a:p>
            <a:r>
              <a:rPr lang="en-US" sz="2000" dirty="0"/>
              <a:t>Why did you go </a:t>
            </a:r>
            <a:r>
              <a:rPr lang="en-US" sz="2000" dirty="0" smtClean="0"/>
              <a:t>there?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went there </a:t>
            </a:r>
            <a:r>
              <a:rPr lang="en-US" sz="2000" b="1" dirty="0">
                <a:solidFill>
                  <a:srgbClr val="FF0000"/>
                </a:solidFill>
              </a:rPr>
              <a:t>on vacation </a:t>
            </a:r>
            <a:r>
              <a:rPr lang="en-US" sz="2000" b="1" dirty="0">
                <a:solidFill>
                  <a:schemeClr val="accent6"/>
                </a:solidFill>
              </a:rPr>
              <a:t>/ </a:t>
            </a:r>
            <a:r>
              <a:rPr lang="en-US" sz="2000" b="1" dirty="0">
                <a:solidFill>
                  <a:srgbClr val="FF0000"/>
                </a:solidFill>
              </a:rPr>
              <a:t>on business </a:t>
            </a:r>
            <a:r>
              <a:rPr lang="en-US" sz="2000" b="1" dirty="0">
                <a:solidFill>
                  <a:schemeClr val="accent6"/>
                </a:solidFill>
              </a:rPr>
              <a:t>/ </a:t>
            </a:r>
            <a:r>
              <a:rPr lang="en-US" sz="2000" b="1" dirty="0">
                <a:solidFill>
                  <a:srgbClr val="FF0000"/>
                </a:solidFill>
              </a:rPr>
              <a:t>to see my family</a:t>
            </a:r>
          </a:p>
          <a:p>
            <a:r>
              <a:rPr lang="en-US" sz="2000" dirty="0" smtClean="0"/>
              <a:t>How </a:t>
            </a:r>
            <a:r>
              <a:rPr lang="en-US" sz="2000" dirty="0"/>
              <a:t>many total days did you spend outside the US in the past 5 years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I spent (67) days total</a:t>
            </a:r>
          </a:p>
          <a:p>
            <a:r>
              <a:rPr lang="en-US" sz="2000" dirty="0"/>
              <a:t>Did you stay outside the US for 6 months?</a:t>
            </a:r>
          </a:p>
          <a:p>
            <a:pPr lvl="1"/>
            <a:r>
              <a:rPr lang="en-US" sz="2000" b="1" dirty="0">
                <a:solidFill>
                  <a:schemeClr val="accent6"/>
                </a:solidFill>
              </a:rPr>
              <a:t>Six months? No.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9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Trips?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US" sz="2400" dirty="0"/>
              <a:t>Have you left the US in the past 5 years?</a:t>
            </a:r>
          </a:p>
          <a:p>
            <a:r>
              <a:rPr lang="en-US" sz="2400" dirty="0"/>
              <a:t>Have you taken any trips outside the US in the past 5 years?</a:t>
            </a:r>
          </a:p>
          <a:p>
            <a:r>
              <a:rPr lang="en-US" sz="2400" dirty="0"/>
              <a:t>Have you left the US?</a:t>
            </a:r>
          </a:p>
          <a:p>
            <a:r>
              <a:rPr lang="en-US" sz="2400" dirty="0"/>
              <a:t>Have you gone to any other countries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Since you came to the US, have you traveled to other countries?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No, I haven’t taken any trips.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Yes</a:t>
            </a:r>
            <a:r>
              <a:rPr lang="en-GB" dirty="0"/>
              <a:t>, I left the US in the past 5 years.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"/>
            <a:ext cx="240982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Trips?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223164" cy="5334000"/>
          </a:xfrm>
        </p:spPr>
        <p:txBody>
          <a:bodyPr/>
          <a:lstStyle/>
          <a:p>
            <a:r>
              <a:rPr lang="en-US" sz="2400" dirty="0"/>
              <a:t>How many trips of 24 hours or more have you taken outside the US in the past 5 years?</a:t>
            </a:r>
          </a:p>
          <a:p>
            <a:r>
              <a:rPr lang="en-US" sz="2400" dirty="0"/>
              <a:t>What are the total trips that you have taken outside the US in the past 5 years?</a:t>
            </a:r>
          </a:p>
          <a:p>
            <a:r>
              <a:rPr lang="en-US" sz="2400" dirty="0"/>
              <a:t>How many trips have you taken outside the US since you became a Permanent Resident?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I took </a:t>
            </a:r>
            <a:r>
              <a:rPr lang="en-GB" dirty="0" smtClean="0"/>
              <a:t>(3) </a:t>
            </a:r>
            <a:r>
              <a:rPr lang="en-GB" dirty="0"/>
              <a:t>trips in total.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017"/>
            <a:ext cx="2009775" cy="1796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90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GB" sz="2400" dirty="0"/>
              <a:t>Where did you go?</a:t>
            </a:r>
            <a:endParaRPr lang="en-US" sz="2400" dirty="0"/>
          </a:p>
          <a:p>
            <a:r>
              <a:rPr lang="en-US" sz="2400" dirty="0"/>
              <a:t>What countries have you traveled to in the past 5 years?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 smtClean="0"/>
              <a:t>I went to (Greece)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810" y="76200"/>
            <a:ext cx="303784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88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US" sz="2400" dirty="0" smtClean="0"/>
              <a:t>When did you leave?</a:t>
            </a:r>
          </a:p>
          <a:p>
            <a:r>
              <a:rPr lang="en-US" sz="2400" dirty="0" smtClean="0"/>
              <a:t>What date did you leave?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 smtClean="0"/>
              <a:t>I left on _______</a:t>
            </a:r>
          </a:p>
          <a:p>
            <a:r>
              <a:rPr lang="en-GB" dirty="0" smtClean="0"/>
              <a:t>(month, day, year)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391" y="152400"/>
            <a:ext cx="1818409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3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Return?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US" sz="2400" dirty="0" smtClean="0"/>
              <a:t>When did you return?</a:t>
            </a:r>
          </a:p>
          <a:p>
            <a:r>
              <a:rPr lang="en-US" sz="2400" dirty="0" smtClean="0"/>
              <a:t>What date did you come back?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 smtClean="0"/>
              <a:t>I came back on _______</a:t>
            </a:r>
          </a:p>
          <a:p>
            <a:pPr marL="0" indent="0">
              <a:buNone/>
            </a:pPr>
            <a:r>
              <a:rPr lang="en-GB" dirty="0" smtClean="0"/>
              <a:t>(month, day, year)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2076450" cy="1952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39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GB" sz="2400" dirty="0"/>
              <a:t>How long did you spend in that country?</a:t>
            </a:r>
            <a:endParaRPr lang="en-US" sz="2400" dirty="0"/>
          </a:p>
          <a:p>
            <a:r>
              <a:rPr lang="en-GB" sz="2400" dirty="0"/>
              <a:t>How long did you stay?</a:t>
            </a:r>
            <a:endParaRPr lang="en-US" sz="2400" dirty="0"/>
          </a:p>
          <a:p>
            <a:r>
              <a:rPr lang="en-GB" sz="2400" dirty="0"/>
              <a:t>How long were you gone?</a:t>
            </a:r>
            <a:endParaRPr lang="en-US" sz="2400" dirty="0"/>
          </a:p>
          <a:p>
            <a:r>
              <a:rPr lang="en-GB" sz="2400" dirty="0"/>
              <a:t>How long was your trip</a:t>
            </a:r>
            <a:r>
              <a:rPr lang="en-GB" sz="2400" dirty="0" smtClean="0"/>
              <a:t>?</a:t>
            </a:r>
          </a:p>
          <a:p>
            <a:r>
              <a:rPr lang="en-GB" sz="2400" dirty="0"/>
              <a:t>How long did your trip last?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/>
              <a:t>I </a:t>
            </a:r>
            <a:r>
              <a:rPr lang="en-GB" dirty="0" smtClean="0"/>
              <a:t>spent (21) </a:t>
            </a:r>
            <a:r>
              <a:rPr lang="en-GB" dirty="0"/>
              <a:t>days there.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838325" cy="133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25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Total Days?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5223164" cy="5334000"/>
          </a:xfrm>
        </p:spPr>
        <p:txBody>
          <a:bodyPr/>
          <a:lstStyle/>
          <a:p>
            <a:r>
              <a:rPr lang="en-US" sz="2400" dirty="0"/>
              <a:t>How many total days did you spend outside the US in the past 5 years?</a:t>
            </a:r>
          </a:p>
          <a:p>
            <a:r>
              <a:rPr lang="en-US" sz="2400" dirty="0"/>
              <a:t>What is the total amount of days that you spent outside the US in the past 5 years?</a:t>
            </a:r>
          </a:p>
          <a:p>
            <a:r>
              <a:rPr lang="en-US" sz="2400" dirty="0"/>
              <a:t>How many total days did you spend outside the US since you became a Permanent Resident?</a:t>
            </a:r>
          </a:p>
          <a:p>
            <a:r>
              <a:rPr lang="en-US" sz="2400" dirty="0"/>
              <a:t>How many total days did you spend outside the US in the last 5 years?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/>
              <a:t>I spent </a:t>
            </a:r>
            <a:r>
              <a:rPr lang="en-GB" dirty="0" smtClean="0"/>
              <a:t>(43) </a:t>
            </a:r>
            <a:r>
              <a:rPr lang="en-GB" dirty="0"/>
              <a:t>days in total outside the US.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18473"/>
            <a:ext cx="2505075" cy="1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24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&gt; 6 Months?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5223164" cy="4724400"/>
          </a:xfrm>
        </p:spPr>
        <p:txBody>
          <a:bodyPr/>
          <a:lstStyle/>
          <a:p>
            <a:r>
              <a:rPr lang="en-US" sz="2400" dirty="0"/>
              <a:t>Did you stay outside the US for 6 months?</a:t>
            </a:r>
          </a:p>
          <a:p>
            <a:r>
              <a:rPr lang="en-US" sz="2400" dirty="0"/>
              <a:t>Did any of your trips last for more than 6 months?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9" y="2209800"/>
            <a:ext cx="3798455" cy="3581400"/>
          </a:xfrm>
        </p:spPr>
        <p:txBody>
          <a:bodyPr/>
          <a:lstStyle/>
          <a:p>
            <a:r>
              <a:rPr lang="en-GB" dirty="0"/>
              <a:t>Six months? No.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98" y="228600"/>
            <a:ext cx="3114675" cy="1228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09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656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CitizenVIP ESL</vt:lpstr>
      <vt:lpstr>Any Trips?</vt:lpstr>
      <vt:lpstr>How Many Trips?</vt:lpstr>
      <vt:lpstr>Where To?</vt:lpstr>
      <vt:lpstr>Leave?</vt:lpstr>
      <vt:lpstr>Return?</vt:lpstr>
      <vt:lpstr>How Long?</vt:lpstr>
      <vt:lpstr>How Many Total Days?</vt:lpstr>
      <vt:lpstr>&gt; 6 Months?</vt:lpstr>
      <vt:lpstr>Reason for Visit?</vt:lpstr>
      <vt:lpstr>PowerPoint Presentation</vt:lpstr>
      <vt:lpstr>PowerPoint Presentation</vt:lpstr>
      <vt:lpstr>Practice!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308</cp:revision>
  <dcterms:created xsi:type="dcterms:W3CDTF">2012-05-01T06:32:14Z</dcterms:created>
  <dcterms:modified xsi:type="dcterms:W3CDTF">2018-03-23T16:10:29Z</dcterms:modified>
</cp:coreProperties>
</file>