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316" r:id="rId12"/>
    <p:sldId id="268" r:id="rId13"/>
    <p:sldId id="26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317" r:id="rId36"/>
    <p:sldId id="318" r:id="rId37"/>
    <p:sldId id="319" r:id="rId38"/>
    <p:sldId id="320" r:id="rId39"/>
    <p:sldId id="285" r:id="rId40"/>
    <p:sldId id="286" r:id="rId41"/>
    <p:sldId id="28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613"/>
    <a:srgbClr val="FF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9Pxr7RzjK4&amp;list=PLrQ0v1JhMyj8i-_PuCF7rWl_UeI72G2-j&amp;index=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USCIS Citizenship Interview &amp; Test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N-400 Interview 02</a:t>
            </a:r>
          </a:p>
        </p:txBody>
      </p:sp>
      <p:sp>
        <p:nvSpPr>
          <p:cNvPr id="2" name="Rectangle 1"/>
          <p:cNvSpPr/>
          <p:nvPr/>
        </p:nvSpPr>
        <p:spPr>
          <a:xfrm>
            <a:off x="8245710" y="6210562"/>
            <a:ext cx="607859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I have been a permanent resident for (number) years.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3" y="2176272"/>
            <a:ext cx="4231899" cy="3529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19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No, I am not OR</a:t>
            </a:r>
          </a:p>
          <a:p>
            <a:r>
              <a:rPr lang="en-GB" dirty="0" smtClean="0"/>
              <a:t>Yes, I am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1" y="2068286"/>
            <a:ext cx="3688078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763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Yes, I am</a:t>
            </a:r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18" y="1993392"/>
            <a:ext cx="3924208" cy="3392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550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My Social Security number is (number)</a:t>
            </a:r>
            <a:endParaRPr lang="en-US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4" y="2093976"/>
            <a:ext cx="3622741" cy="3246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865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My date of birth is (month / day / year)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1785443"/>
            <a:ext cx="2670048" cy="3680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51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became a permanent resident on (month / year)</a:t>
            </a: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" y="2286000"/>
            <a:ext cx="3668003" cy="2916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72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My country of birth is (country)</a:t>
            </a:r>
            <a:endParaRPr lang="en-US" dirty="0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75" y="2249424"/>
            <a:ext cx="3959166" cy="2852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59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My country of nationality is (country)</a:t>
            </a: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5" y="2167128"/>
            <a:ext cx="3739064" cy="316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734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673" y="1505528"/>
            <a:ext cx="4144818" cy="5098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am:</a:t>
            </a:r>
          </a:p>
          <a:p>
            <a:r>
              <a:rPr lang="en-US" dirty="0" smtClean="0"/>
              <a:t>Russ</a:t>
            </a:r>
            <a:r>
              <a:rPr lang="en-US" b="1" dirty="0" smtClean="0"/>
              <a:t>ian</a:t>
            </a:r>
            <a:endParaRPr lang="en-US" b="1" dirty="0"/>
          </a:p>
          <a:p>
            <a:r>
              <a:rPr lang="en-US" dirty="0"/>
              <a:t>Mexican</a:t>
            </a:r>
          </a:p>
          <a:p>
            <a:r>
              <a:rPr lang="en-US" dirty="0" smtClean="0"/>
              <a:t>Iranian</a:t>
            </a:r>
          </a:p>
          <a:p>
            <a:r>
              <a:rPr lang="en-US" dirty="0"/>
              <a:t>Ethiopian</a:t>
            </a:r>
          </a:p>
          <a:p>
            <a:r>
              <a:rPr lang="en-US" dirty="0" smtClean="0"/>
              <a:t>Chin</a:t>
            </a:r>
            <a:r>
              <a:rPr lang="en-US" b="1" dirty="0" smtClean="0"/>
              <a:t>ese</a:t>
            </a:r>
          </a:p>
          <a:p>
            <a:r>
              <a:rPr lang="en-US" dirty="0" smtClean="0"/>
              <a:t>Lebanese</a:t>
            </a:r>
          </a:p>
          <a:p>
            <a:r>
              <a:rPr lang="en-US" dirty="0" smtClean="0"/>
              <a:t>Taiwanese</a:t>
            </a:r>
          </a:p>
          <a:p>
            <a:r>
              <a:rPr lang="en-US" dirty="0" smtClean="0"/>
              <a:t>Japanese</a:t>
            </a:r>
          </a:p>
          <a:p>
            <a:r>
              <a:rPr lang="en-US" dirty="0"/>
              <a:t>Turk</a:t>
            </a:r>
            <a:r>
              <a:rPr lang="en-US" b="1" dirty="0"/>
              <a:t>ish</a:t>
            </a:r>
          </a:p>
          <a:p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9" y="2240280"/>
            <a:ext cx="3741603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001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am …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6" y="2057400"/>
            <a:ext cx="3636835" cy="3410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46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I’m fine, thank you.</a:t>
            </a: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6" y="1892808"/>
            <a:ext cx="3246120" cy="324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52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My address is …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0" y="2057400"/>
            <a:ext cx="3671563" cy="356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909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My number is …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" y="1888736"/>
            <a:ext cx="3574627" cy="3615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859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No, I don’t OR</a:t>
            </a:r>
          </a:p>
          <a:p>
            <a:r>
              <a:rPr lang="en-GB" dirty="0" smtClean="0"/>
              <a:t>Yes, it is …</a:t>
            </a:r>
            <a:endParaRPr lang="en-US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5" y="1847088"/>
            <a:ext cx="3710662" cy="4023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658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I have lived here for (years)</a:t>
            </a:r>
            <a:endParaRPr lang="en-US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5" y="2276856"/>
            <a:ext cx="4292430" cy="344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58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lived in ...</a:t>
            </a:r>
            <a:endParaRPr lang="en-US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9" y="2020824"/>
            <a:ext cx="3427085" cy="3765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60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Yes, I do</a:t>
            </a:r>
          </a:p>
          <a:p>
            <a:r>
              <a:rPr lang="en-US" dirty="0" smtClean="0"/>
              <a:t>No, I do not</a:t>
            </a:r>
            <a:endParaRPr lang="en-US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005835"/>
            <a:ext cx="2898647" cy="3732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7465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I work at (name)</a:t>
            </a:r>
            <a:endParaRPr lang="en-US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1749932"/>
            <a:ext cx="3949502" cy="3910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41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I am a (job)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2013415"/>
            <a:ext cx="3511296" cy="3848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845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No, I have not.</a:t>
            </a:r>
          </a:p>
          <a:p>
            <a:r>
              <a:rPr lang="en-US" dirty="0" smtClean="0"/>
              <a:t>Yes, I have.</a:t>
            </a:r>
            <a:endParaRPr lang="en-US" dirty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" y="2011049"/>
            <a:ext cx="4015885" cy="3777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73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I was outside the US for (number) days</a:t>
            </a:r>
            <a:endParaRPr lang="en-US" dirty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4" y="1993392"/>
            <a:ext cx="4004460" cy="36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6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I’m here for my citizenship interview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4" y="2322576"/>
            <a:ext cx="3876373" cy="2761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920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(Number)</a:t>
            </a:r>
            <a:endParaRPr lang="en-US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0" y="2587752"/>
            <a:ext cx="3839477" cy="2889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10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I left on (date) and came back on (date)</a:t>
            </a:r>
            <a:endParaRPr lang="en-US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5" y="2267712"/>
            <a:ext cx="4218853" cy="3291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291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I went to (country)</a:t>
            </a:r>
            <a:endParaRPr lang="en-US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" y="2002536"/>
            <a:ext cx="3806974" cy="3877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24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I have been married (number)</a:t>
            </a:r>
            <a:endParaRPr lang="en-US" dirty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2" y="2066544"/>
            <a:ext cx="4119330" cy="3649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15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His/her name is …</a:t>
            </a:r>
            <a:endParaRPr lang="en-US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" y="2175995"/>
            <a:ext cx="3520439" cy="3540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30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His/her date of birth is 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2111829"/>
            <a:ext cx="3773603" cy="3338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779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We got married on (month / year)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9858" y="1948543"/>
            <a:ext cx="4016828" cy="3820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396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No OR</a:t>
            </a:r>
          </a:p>
          <a:p>
            <a:r>
              <a:rPr lang="en-GB" dirty="0" smtClean="0"/>
              <a:t>Yes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3899"/>
            <a:ext cx="3274647" cy="4181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90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He was born in (country</a:t>
            </a:r>
            <a:r>
              <a:rPr lang="en-GB" dirty="0" smtClean="0"/>
              <a:t>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8" y="1937658"/>
            <a:ext cx="4003903" cy="3668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768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I have one child / (number) children</a:t>
            </a:r>
          </a:p>
          <a:p>
            <a:r>
              <a:rPr lang="en-GB" dirty="0" smtClean="0"/>
              <a:t>I don’t have children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" y="1823848"/>
            <a:ext cx="3017230" cy="3872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26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Oath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Yes I do.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0" y="2139696"/>
            <a:ext cx="3983697" cy="3502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63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…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8" y="2148840"/>
            <a:ext cx="3158327" cy="3209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769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</a:t>
            </a:r>
            <a:r>
              <a:rPr lang="en-US" dirty="0"/>
              <a:t>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dates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7" y="1718670"/>
            <a:ext cx="3088135" cy="3758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899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Country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" y="2161900"/>
            <a:ext cx="3170827" cy="3361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5264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No OR</a:t>
            </a:r>
          </a:p>
          <a:p>
            <a:r>
              <a:rPr lang="en-GB" dirty="0" smtClean="0"/>
              <a:t>Yes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7" y="2029280"/>
            <a:ext cx="3258283" cy="3484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86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They </a:t>
            </a:r>
            <a:r>
              <a:rPr lang="en-GB" dirty="0" smtClean="0"/>
              <a:t>live (with me), in (San Jose)  </a:t>
            </a:r>
            <a:r>
              <a:rPr lang="en-GB" dirty="0" smtClean="0"/>
              <a:t>…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1" y="2039112"/>
            <a:ext cx="3848853" cy="3630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4475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No, I have not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2" y="2157984"/>
            <a:ext cx="3404813" cy="3364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883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No, I have not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8" y="1993392"/>
            <a:ext cx="4049703" cy="382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970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Yes I do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" y="2073518"/>
            <a:ext cx="3791738" cy="3495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91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No OR</a:t>
            </a:r>
          </a:p>
          <a:p>
            <a:r>
              <a:rPr lang="en-GB" dirty="0" smtClean="0"/>
              <a:t>Yes, I belong to (church / union)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8" y="2468880"/>
            <a:ext cx="4165223" cy="2724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476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No, never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6" y="2267712"/>
            <a:ext cx="3893861" cy="2852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640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Here are my Green </a:t>
            </a:r>
            <a:r>
              <a:rPr lang="en-GB" dirty="0"/>
              <a:t>C</a:t>
            </a:r>
            <a:r>
              <a:rPr lang="en-GB" dirty="0" smtClean="0"/>
              <a:t>ard and passport.</a:t>
            </a:r>
            <a:endParaRPr 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3" y="2075688"/>
            <a:ext cx="3919348" cy="3483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010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No, never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9" y="2157984"/>
            <a:ext cx="3910755" cy="334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172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No, never</a:t>
            </a:r>
          </a:p>
          <a:p>
            <a:endParaRPr lang="en-GB" dirty="0"/>
          </a:p>
          <a:p>
            <a:r>
              <a:rPr lang="en-GB" dirty="0" smtClean="0"/>
              <a:t>(If you have, please prepare a statement to take with you to your interview)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2" y="2185416"/>
            <a:ext cx="3747488" cy="2935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51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No, never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2" y="2304288"/>
            <a:ext cx="4140225" cy="307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0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No, never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5" y="2045214"/>
            <a:ext cx="3595594" cy="3514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5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No, never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4" y="2221992"/>
            <a:ext cx="4127926" cy="3072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0507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No, never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3" y="2267712"/>
            <a:ext cx="4784833" cy="3414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7904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Yes I do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52" y="2121408"/>
            <a:ext cx="4016952" cy="3319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893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Yes I do. It means that I will be loyal to the United States.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8" y="2167128"/>
            <a:ext cx="3820113" cy="3328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40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Yes I am</a:t>
            </a:r>
          </a:p>
          <a:p>
            <a:endParaRPr lang="en-GB" dirty="0"/>
          </a:p>
          <a:p>
            <a:r>
              <a:rPr lang="en-GB" dirty="0" smtClean="0"/>
              <a:t>If your religion prohibits you from bearing arms, take a letter from your church to your interview.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9" y="2194560"/>
            <a:ext cx="388760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826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Awesome!!!!!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" y="1880757"/>
            <a:ext cx="2999232" cy="3700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265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My full name is …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0" y="1901952"/>
            <a:ext cx="4720590" cy="3968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997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My last name is … </a:t>
            </a:r>
            <a:endParaRPr lang="en-US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7" y="2231136"/>
            <a:ext cx="3735230" cy="300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8857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6" y="1884840"/>
            <a:ext cx="2842195" cy="3601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135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GB" dirty="0" smtClean="0"/>
              <a:t>Yes, I am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65" y="2084832"/>
            <a:ext cx="3402329" cy="3474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992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180</TotalTime>
  <Words>517</Words>
  <Application>Microsoft Office PowerPoint</Application>
  <PresentationFormat>On-screen Show (4:3)</PresentationFormat>
  <Paragraphs>140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BusSolution05</vt:lpstr>
      <vt:lpstr>USCIS Citizenship Interview &amp; Test</vt:lpstr>
      <vt:lpstr>Interview 2</vt:lpstr>
      <vt:lpstr>Interview 2</vt:lpstr>
      <vt:lpstr>The Oath</vt:lpstr>
      <vt:lpstr>Interview 1</vt:lpstr>
      <vt:lpstr>Interview 2</vt:lpstr>
      <vt:lpstr>Interview 2</vt:lpstr>
      <vt:lpstr>Interview 2</vt:lpstr>
      <vt:lpstr>Interview 2</vt:lpstr>
      <vt:lpstr>Interview </vt:lpstr>
      <vt:lpstr>Interview 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1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  <vt:lpstr>Interview 2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48</cp:revision>
  <dcterms:created xsi:type="dcterms:W3CDTF">2017-10-11T15:21:40Z</dcterms:created>
  <dcterms:modified xsi:type="dcterms:W3CDTF">2018-01-29T21:56:59Z</dcterms:modified>
</cp:coreProperties>
</file>