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5" r:id="rId3"/>
    <p:sldId id="266" r:id="rId4"/>
    <p:sldId id="271" r:id="rId5"/>
    <p:sldId id="267" r:id="rId6"/>
    <p:sldId id="272" r:id="rId7"/>
    <p:sldId id="273" r:id="rId8"/>
    <p:sldId id="268" r:id="rId9"/>
    <p:sldId id="269" r:id="rId10"/>
    <p:sldId id="270" r:id="rId11"/>
    <p:sldId id="26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34"/>
    <a:srgbClr val="660066"/>
    <a:srgbClr val="CC0000"/>
    <a:srgbClr val="FFFFFF"/>
    <a:srgbClr val="000000"/>
    <a:srgbClr val="420000"/>
    <a:srgbClr val="000066"/>
    <a:srgbClr val="502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74" autoAdjust="0"/>
  </p:normalViewPr>
  <p:slideViewPr>
    <p:cSldViewPr>
      <p:cViewPr varScale="1">
        <p:scale>
          <a:sx n="103" d="100"/>
          <a:sy n="103" d="100"/>
        </p:scale>
        <p:origin x="-7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0837F3-E8DE-40B1-962B-9C0D164B5F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10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686800" cy="914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40161" dir="6506097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95500" y="1295400"/>
            <a:ext cx="49530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305550"/>
            <a:ext cx="2193925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305550"/>
            <a:ext cx="3154363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21475" y="6305550"/>
            <a:ext cx="2193925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CEFCBC31-1D76-4D43-8006-FB97A5E5F8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91528-A544-4C94-8EED-2962CA3890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4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04800"/>
            <a:ext cx="20764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769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F3464-6FFA-456A-BAC5-3AF6325951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7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C9AAF-348E-43DF-B27E-17663D5404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5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ACE25-989B-4A6B-8DCB-2005528C38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767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752600"/>
            <a:ext cx="40767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C5316-56AC-451B-81FD-7F656CBC9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2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D213A-B1A6-4ADC-BABA-66F224D3CF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9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46B97-3B3C-4C72-AA45-ED4DCFA2D5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2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3E1E4-FBA4-474A-89DF-7B162B4E87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7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6983D-26CF-4402-976C-E834DB6CB0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13B22-5017-4439-8C72-61EAD1B34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4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305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0161" dir="4293903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305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153150"/>
            <a:ext cx="2159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03525" y="6153150"/>
            <a:ext cx="23780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84800" y="6153150"/>
            <a:ext cx="2159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DF1F837F-5253-48B9-B67C-453527F722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CitizenVIP</a:t>
            </a:r>
            <a:r>
              <a:rPr lang="en-US" dirty="0"/>
              <a:t> ESL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Address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Email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76400"/>
            <a:ext cx="5223164" cy="5334000"/>
          </a:xfrm>
        </p:spPr>
        <p:txBody>
          <a:bodyPr/>
          <a:lstStyle/>
          <a:p>
            <a:r>
              <a:rPr lang="en-GB" sz="2400" dirty="0" smtClean="0"/>
              <a:t>Do you have an email address?</a:t>
            </a:r>
          </a:p>
          <a:p>
            <a:r>
              <a:rPr lang="en-GB" sz="2400" dirty="0" smtClean="0"/>
              <a:t>What is your email address?</a:t>
            </a:r>
          </a:p>
          <a:p>
            <a:r>
              <a:rPr lang="en-GB" sz="2400" dirty="0" smtClean="0"/>
              <a:t>Spell your email address.</a:t>
            </a:r>
            <a:endParaRPr lang="en-GB" sz="2400" dirty="0"/>
          </a:p>
          <a:p>
            <a:endParaRPr lang="en-GB" sz="2400" dirty="0"/>
          </a:p>
          <a:p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676400"/>
            <a:ext cx="3722255" cy="4038600"/>
          </a:xfrm>
        </p:spPr>
        <p:txBody>
          <a:bodyPr/>
          <a:lstStyle/>
          <a:p>
            <a:r>
              <a:rPr lang="en-GB" sz="2400" dirty="0" smtClean="0"/>
              <a:t>I don’t have an email address.</a:t>
            </a:r>
          </a:p>
          <a:p>
            <a:r>
              <a:rPr lang="en-GB" sz="2400" dirty="0" smtClean="0"/>
              <a:t>My email address is (blah-blah AT yahoo dot com)</a:t>
            </a:r>
            <a:endParaRPr lang="en-US" sz="24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799" y="3657600"/>
            <a:ext cx="21127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597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in Pairs: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76700" cy="40386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GB" sz="1800" dirty="0"/>
              <a:t>What is your </a:t>
            </a:r>
            <a:r>
              <a:rPr lang="en-GB" sz="1800" dirty="0" smtClean="0"/>
              <a:t>current </a:t>
            </a:r>
            <a:r>
              <a:rPr lang="en-GB" sz="1800" dirty="0" smtClean="0"/>
              <a:t>home address?</a:t>
            </a:r>
            <a:endParaRPr lang="en-GB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 smtClean="0">
                <a:solidFill>
                  <a:srgbClr val="7030A0"/>
                </a:solidFill>
              </a:rPr>
              <a:t>My </a:t>
            </a:r>
            <a:r>
              <a:rPr lang="en-GB" sz="1800" b="1" dirty="0" smtClean="0">
                <a:solidFill>
                  <a:srgbClr val="7030A0"/>
                </a:solidFill>
              </a:rPr>
              <a:t>current address is </a:t>
            </a:r>
            <a:r>
              <a:rPr lang="en-GB" sz="1800" b="1" dirty="0" smtClean="0">
                <a:solidFill>
                  <a:srgbClr val="7030A0"/>
                </a:solidFill>
              </a:rPr>
              <a:t>…</a:t>
            </a:r>
            <a:endParaRPr lang="en-GB" sz="1800" b="1" dirty="0">
              <a:solidFill>
                <a:srgbClr val="7030A0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sz="1800" dirty="0"/>
              <a:t>What is </a:t>
            </a:r>
            <a:r>
              <a:rPr lang="en-GB" sz="1800" dirty="0" smtClean="0"/>
              <a:t>the number of your home / apartment?</a:t>
            </a:r>
            <a:endParaRPr lang="en-GB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 smtClean="0">
                <a:solidFill>
                  <a:srgbClr val="7030A0"/>
                </a:solidFill>
              </a:rPr>
              <a:t>The number is </a:t>
            </a:r>
            <a:r>
              <a:rPr lang="en-GB" sz="1800" b="1" dirty="0" smtClean="0">
                <a:solidFill>
                  <a:srgbClr val="7030A0"/>
                </a:solidFill>
              </a:rPr>
              <a:t>…</a:t>
            </a:r>
            <a:endParaRPr lang="en-GB" sz="1800" b="1" dirty="0">
              <a:solidFill>
                <a:srgbClr val="7030A0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sz="1800" dirty="0" smtClean="0"/>
              <a:t>What </a:t>
            </a:r>
            <a:r>
              <a:rPr lang="en-GB" sz="1800" dirty="0" smtClean="0"/>
              <a:t>city do you live in?</a:t>
            </a:r>
            <a:endParaRPr lang="en-GB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 smtClean="0">
                <a:solidFill>
                  <a:srgbClr val="7030A0"/>
                </a:solidFill>
              </a:rPr>
              <a:t>I live in (Campbell)</a:t>
            </a:r>
            <a:endParaRPr lang="en-GB" sz="1800" b="1" dirty="0" smtClean="0">
              <a:solidFill>
                <a:srgbClr val="7030A0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sz="1800" dirty="0" smtClean="0"/>
              <a:t>What </a:t>
            </a:r>
            <a:r>
              <a:rPr lang="en-GB" sz="1800" dirty="0" smtClean="0"/>
              <a:t>county do you live in?</a:t>
            </a:r>
            <a:endParaRPr lang="en-GB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 smtClean="0">
                <a:solidFill>
                  <a:srgbClr val="7030A0"/>
                </a:solidFill>
              </a:rPr>
              <a:t>Santa Clara County</a:t>
            </a:r>
            <a:endParaRPr lang="en-GB" sz="1800" b="1" dirty="0">
              <a:solidFill>
                <a:srgbClr val="7030A0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sz="1800" dirty="0" smtClean="0"/>
              <a:t>What </a:t>
            </a:r>
            <a:r>
              <a:rPr lang="en-US" sz="1800" dirty="0" smtClean="0"/>
              <a:t>state do you live in?</a:t>
            </a: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 smtClean="0">
                <a:solidFill>
                  <a:srgbClr val="7030A0"/>
                </a:solidFill>
              </a:rPr>
              <a:t>California</a:t>
            </a:r>
            <a:endParaRPr lang="en-GB" sz="1800" b="1" dirty="0">
              <a:solidFill>
                <a:srgbClr val="7030A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95400"/>
            <a:ext cx="4076700" cy="40386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GB" sz="1800" dirty="0"/>
              <a:t>What is your zip code?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>
                <a:solidFill>
                  <a:srgbClr val="7030A0"/>
                </a:solidFill>
              </a:rPr>
              <a:t>95008 (nine five zero </a:t>
            </a:r>
            <a:r>
              <a:rPr lang="en-GB" sz="1800" b="1" dirty="0" err="1">
                <a:solidFill>
                  <a:srgbClr val="7030A0"/>
                </a:solidFill>
              </a:rPr>
              <a:t>zero</a:t>
            </a:r>
            <a:r>
              <a:rPr lang="en-GB" sz="1800" b="1" dirty="0">
                <a:solidFill>
                  <a:srgbClr val="7030A0"/>
                </a:solidFill>
              </a:rPr>
              <a:t> eight)</a:t>
            </a:r>
          </a:p>
          <a:p>
            <a:pPr>
              <a:buFont typeface="+mj-lt"/>
              <a:buAutoNum type="arabicPeriod"/>
            </a:pPr>
            <a:r>
              <a:rPr lang="en-GB" sz="1800" dirty="0"/>
              <a:t>Do you have a PO Box? What is your mailing address?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>
                <a:solidFill>
                  <a:srgbClr val="7030A0"/>
                </a:solidFill>
              </a:rPr>
              <a:t>I don’t have a PO Box. My mailing address is the same as my home address.</a:t>
            </a:r>
          </a:p>
          <a:p>
            <a:pPr marL="400050">
              <a:buFont typeface="+mj-lt"/>
              <a:buAutoNum type="arabicPeriod"/>
            </a:pPr>
            <a:r>
              <a:rPr lang="en-GB" sz="1800" dirty="0"/>
              <a:t>What is your phone number?</a:t>
            </a:r>
          </a:p>
          <a:p>
            <a:pPr marL="800100" lvl="1">
              <a:buFont typeface="+mj-lt"/>
              <a:buAutoNum type="arabicPeriod"/>
            </a:pPr>
            <a:r>
              <a:rPr lang="en-GB" sz="1800" b="1" dirty="0">
                <a:solidFill>
                  <a:srgbClr val="7030A0"/>
                </a:solidFill>
              </a:rPr>
              <a:t>My number is (XXX) XXX XXXX</a:t>
            </a:r>
          </a:p>
          <a:p>
            <a:pPr marL="400050">
              <a:buFont typeface="+mj-lt"/>
              <a:buAutoNum type="arabicPeriod"/>
            </a:pPr>
            <a:r>
              <a:rPr lang="en-GB" sz="1800" dirty="0"/>
              <a:t>What is your email address?</a:t>
            </a:r>
          </a:p>
          <a:p>
            <a:pPr marL="800100" lvl="1">
              <a:buFont typeface="+mj-lt"/>
              <a:buAutoNum type="arabicPeriod"/>
            </a:pPr>
            <a:r>
              <a:rPr lang="en-GB" sz="1800" b="1" dirty="0">
                <a:solidFill>
                  <a:srgbClr val="7030A0"/>
                </a:solidFill>
              </a:rPr>
              <a:t>I don’t have email.</a:t>
            </a:r>
          </a:p>
          <a:p>
            <a:pPr marL="800100" lvl="1">
              <a:buFont typeface="+mj-lt"/>
              <a:buAutoNum type="arabicPeriod"/>
            </a:pPr>
            <a:r>
              <a:rPr lang="en-GB" sz="1800" b="1" dirty="0">
                <a:solidFill>
                  <a:srgbClr val="7030A0"/>
                </a:solidFill>
              </a:rPr>
              <a:t>My email address is …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548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5223164" cy="5334000"/>
          </a:xfrm>
        </p:spPr>
        <p:txBody>
          <a:bodyPr/>
          <a:lstStyle/>
          <a:p>
            <a:r>
              <a:rPr lang="en-GB" sz="2400" dirty="0" smtClean="0"/>
              <a:t>What is your home address?</a:t>
            </a:r>
          </a:p>
          <a:p>
            <a:r>
              <a:rPr lang="en-GB" sz="2400" dirty="0" smtClean="0"/>
              <a:t>Has your address changed since you sent in your application?</a:t>
            </a:r>
          </a:p>
          <a:p>
            <a:r>
              <a:rPr lang="en-GB" sz="2400" dirty="0" smtClean="0"/>
              <a:t>What is your address right now?</a:t>
            </a:r>
          </a:p>
          <a:p>
            <a:r>
              <a:rPr lang="en-GB" sz="2400" dirty="0" smtClean="0"/>
              <a:t>What is your current address?</a:t>
            </a:r>
          </a:p>
          <a:p>
            <a:r>
              <a:rPr lang="en-GB" sz="2400" dirty="0" smtClean="0"/>
              <a:t>Where do you live?</a:t>
            </a:r>
          </a:p>
          <a:p>
            <a:r>
              <a:rPr lang="en-GB" sz="2400" dirty="0" smtClean="0"/>
              <a:t>What is your street address?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5755" y="2209800"/>
            <a:ext cx="4076700" cy="3581400"/>
          </a:xfrm>
        </p:spPr>
        <p:txBody>
          <a:bodyPr/>
          <a:lstStyle/>
          <a:p>
            <a:r>
              <a:rPr lang="en-GB" dirty="0" smtClean="0"/>
              <a:t>My current address is (number, street, city, state, zip code)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76200"/>
            <a:ext cx="2219325" cy="1724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11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Address – House and Apartment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828800"/>
            <a:ext cx="5223164" cy="4876800"/>
          </a:xfrm>
        </p:spPr>
        <p:txBody>
          <a:bodyPr/>
          <a:lstStyle/>
          <a:p>
            <a:r>
              <a:rPr lang="en-GB" sz="2400" dirty="0" smtClean="0"/>
              <a:t>What is the number of your building or home?</a:t>
            </a:r>
          </a:p>
          <a:p>
            <a:r>
              <a:rPr lang="en-GB" sz="2400" dirty="0" smtClean="0"/>
              <a:t>What is your apartment number?</a:t>
            </a:r>
          </a:p>
          <a:p>
            <a:r>
              <a:rPr lang="en-GB" sz="2400" dirty="0" smtClean="0"/>
              <a:t>Is there an apartment number in your address?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5755" y="1752600"/>
            <a:ext cx="4076700" cy="4038600"/>
          </a:xfrm>
        </p:spPr>
        <p:txBody>
          <a:bodyPr/>
          <a:lstStyle/>
          <a:p>
            <a:r>
              <a:rPr lang="en-GB" dirty="0" smtClean="0"/>
              <a:t>My apartment / house number is … 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891" y="4038600"/>
            <a:ext cx="19812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057072"/>
            <a:ext cx="2286000" cy="159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038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Address – 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05000"/>
            <a:ext cx="5223164" cy="4800600"/>
          </a:xfrm>
        </p:spPr>
        <p:txBody>
          <a:bodyPr/>
          <a:lstStyle/>
          <a:p>
            <a:r>
              <a:rPr lang="en-GB" sz="2400" dirty="0" smtClean="0"/>
              <a:t>What city do you live in?</a:t>
            </a:r>
          </a:p>
          <a:p>
            <a:r>
              <a:rPr lang="en-GB" sz="2400" dirty="0" smtClean="0"/>
              <a:t>Spell the city that you live in.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5755" y="1752600"/>
            <a:ext cx="4076700" cy="4038600"/>
          </a:xfrm>
        </p:spPr>
        <p:txBody>
          <a:bodyPr/>
          <a:lstStyle/>
          <a:p>
            <a:r>
              <a:rPr lang="en-GB" dirty="0" smtClean="0"/>
              <a:t>I live in (Campbell)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276600"/>
            <a:ext cx="4572000" cy="22707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552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Address – County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05000"/>
            <a:ext cx="5223164" cy="4800600"/>
          </a:xfrm>
        </p:spPr>
        <p:txBody>
          <a:bodyPr/>
          <a:lstStyle/>
          <a:p>
            <a:r>
              <a:rPr lang="en-GB" sz="2400" dirty="0" smtClean="0"/>
              <a:t>What county do you live in?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5755" y="1752600"/>
            <a:ext cx="4076700" cy="4038600"/>
          </a:xfrm>
        </p:spPr>
        <p:txBody>
          <a:bodyPr/>
          <a:lstStyle/>
          <a:p>
            <a:r>
              <a:rPr lang="en-GB" dirty="0" smtClean="0"/>
              <a:t>Santa Clara County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200400"/>
            <a:ext cx="1914525" cy="17716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048000"/>
            <a:ext cx="1990725" cy="17716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038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Address –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05000"/>
            <a:ext cx="5223164" cy="4800600"/>
          </a:xfrm>
        </p:spPr>
        <p:txBody>
          <a:bodyPr/>
          <a:lstStyle/>
          <a:p>
            <a:r>
              <a:rPr lang="en-GB" sz="2400" dirty="0" smtClean="0"/>
              <a:t>What state do you live in?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5755" y="1752600"/>
            <a:ext cx="4076700" cy="4038600"/>
          </a:xfrm>
        </p:spPr>
        <p:txBody>
          <a:bodyPr/>
          <a:lstStyle/>
          <a:p>
            <a:r>
              <a:rPr lang="en-GB" dirty="0" smtClean="0"/>
              <a:t>California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429000"/>
            <a:ext cx="1752600" cy="1866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277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Address – Zip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05000"/>
            <a:ext cx="5223164" cy="4800600"/>
          </a:xfrm>
        </p:spPr>
        <p:txBody>
          <a:bodyPr/>
          <a:lstStyle/>
          <a:p>
            <a:r>
              <a:rPr lang="en-GB" sz="2400" dirty="0" smtClean="0"/>
              <a:t>What is your zip code?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5755" y="1752600"/>
            <a:ext cx="4076700" cy="4038600"/>
          </a:xfrm>
        </p:spPr>
        <p:txBody>
          <a:bodyPr/>
          <a:lstStyle/>
          <a:p>
            <a:r>
              <a:rPr lang="en-GB" dirty="0" smtClean="0"/>
              <a:t>95008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00"/>
            <a:ext cx="16192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573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Address - Mailing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76400"/>
            <a:ext cx="5223164" cy="5334000"/>
          </a:xfrm>
        </p:spPr>
        <p:txBody>
          <a:bodyPr/>
          <a:lstStyle/>
          <a:p>
            <a:r>
              <a:rPr lang="en-GB" sz="2400" dirty="0"/>
              <a:t>Do you have a PO Box?</a:t>
            </a:r>
          </a:p>
          <a:p>
            <a:r>
              <a:rPr lang="en-GB" sz="2400" dirty="0" smtClean="0"/>
              <a:t>What is your mailing address?</a:t>
            </a:r>
          </a:p>
          <a:p>
            <a:r>
              <a:rPr lang="en-GB" sz="2400" dirty="0" smtClean="0"/>
              <a:t>Is your mailing address the same as your home address?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676400"/>
            <a:ext cx="3722255" cy="4038600"/>
          </a:xfrm>
        </p:spPr>
        <p:txBody>
          <a:bodyPr/>
          <a:lstStyle/>
          <a:p>
            <a:r>
              <a:rPr lang="en-GB" sz="2400" dirty="0" smtClean="0"/>
              <a:t>I don’t have a PO Box.</a:t>
            </a:r>
          </a:p>
          <a:p>
            <a:r>
              <a:rPr lang="en-GB" sz="2400" dirty="0" smtClean="0"/>
              <a:t>My mailing address is the same as my home address.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9" y="3809999"/>
            <a:ext cx="2535209" cy="17526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149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Telephone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76400"/>
            <a:ext cx="5223164" cy="5334000"/>
          </a:xfrm>
        </p:spPr>
        <p:txBody>
          <a:bodyPr/>
          <a:lstStyle/>
          <a:p>
            <a:r>
              <a:rPr lang="en-GB" sz="2400" dirty="0" smtClean="0"/>
              <a:t>What is your telephone number?</a:t>
            </a:r>
          </a:p>
          <a:p>
            <a:r>
              <a:rPr lang="en-GB" sz="2400" dirty="0"/>
              <a:t>What is </a:t>
            </a:r>
            <a:r>
              <a:rPr lang="en-GB" sz="2400" dirty="0" smtClean="0"/>
              <a:t>your home ‘phone </a:t>
            </a:r>
            <a:r>
              <a:rPr lang="en-GB" sz="2400" dirty="0"/>
              <a:t>number</a:t>
            </a:r>
            <a:r>
              <a:rPr lang="en-GB" sz="2400" dirty="0" smtClean="0"/>
              <a:t>?</a:t>
            </a:r>
          </a:p>
          <a:p>
            <a:r>
              <a:rPr lang="en-GB" sz="2400" dirty="0"/>
              <a:t>What is your </a:t>
            </a:r>
            <a:r>
              <a:rPr lang="en-GB" sz="2400" dirty="0" smtClean="0"/>
              <a:t>cell phone </a:t>
            </a:r>
            <a:r>
              <a:rPr lang="en-GB" sz="2400" dirty="0"/>
              <a:t>number?</a:t>
            </a:r>
          </a:p>
          <a:p>
            <a:endParaRPr lang="en-GB" sz="2400" dirty="0"/>
          </a:p>
          <a:p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676400"/>
            <a:ext cx="3722255" cy="4038600"/>
          </a:xfrm>
        </p:spPr>
        <p:txBody>
          <a:bodyPr/>
          <a:lstStyle/>
          <a:p>
            <a:r>
              <a:rPr lang="en-GB" sz="2400" dirty="0" smtClean="0"/>
              <a:t>My number is (XXX) XXX XXXX</a:t>
            </a:r>
          </a:p>
          <a:p>
            <a:r>
              <a:rPr lang="en-GB" sz="2400" dirty="0" smtClean="0"/>
              <a:t>My cell phone number is the same as my home number.</a:t>
            </a:r>
            <a:endParaRPr lang="en-US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295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2830</TotalTime>
  <Words>429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CitizenVIP ESL</vt:lpstr>
      <vt:lpstr>Your Address</vt:lpstr>
      <vt:lpstr>Your Address – House and Apartment Number</vt:lpstr>
      <vt:lpstr>Your Address – City</vt:lpstr>
      <vt:lpstr>Your Address – County</vt:lpstr>
      <vt:lpstr>Your Address – State</vt:lpstr>
      <vt:lpstr>Your Address – Zip Code</vt:lpstr>
      <vt:lpstr>Your Address - Mailing</vt:lpstr>
      <vt:lpstr>Telephone Number</vt:lpstr>
      <vt:lpstr>Email Address</vt:lpstr>
      <vt:lpstr>Practice in Pairs: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Alison Mc Lin</dc:creator>
  <cp:lastModifiedBy>Alison Mc Lin</cp:lastModifiedBy>
  <cp:revision>276</cp:revision>
  <dcterms:created xsi:type="dcterms:W3CDTF">2012-05-01T06:32:14Z</dcterms:created>
  <dcterms:modified xsi:type="dcterms:W3CDTF">2018-02-08T18:35:57Z</dcterms:modified>
</cp:coreProperties>
</file>