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313" r:id="rId4"/>
    <p:sldId id="289" r:id="rId5"/>
    <p:sldId id="257" r:id="rId6"/>
    <p:sldId id="290" r:id="rId7"/>
    <p:sldId id="291" r:id="rId8"/>
    <p:sldId id="292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6061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231775"/>
            <a:ext cx="8455025" cy="919163"/>
          </a:xfrm>
        </p:spPr>
        <p:txBody>
          <a:bodyPr/>
          <a:lstStyle>
            <a:lvl1pPr>
              <a:defRPr sz="4800">
                <a:solidFill>
                  <a:srgbClr val="FFCC00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143000"/>
            <a:ext cx="6400800" cy="557213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431B82-B49D-44F2-BAFE-C76F5993A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43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453A-3687-4869-95A7-F58F75AE50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54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F683C-7EF9-4901-862B-A29DD6A68B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12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ED7F8-BFC4-48F0-8AA2-67B3E6413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39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BC8A9-B090-4770-8E7C-F7FC13920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C5F27-305B-45DF-820A-7E74CD93F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11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C399-3AC8-4A2F-99C6-6A0295A1C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06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A8B46-452E-487E-87EA-5A4F2FC0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58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7F894-F7D0-41BB-82B7-35575A156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80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9B45-939C-4DE9-8DA8-F2B683FBA0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8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7C896-52D1-420A-9AF4-F4E74C998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78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5600"/>
            <a:ext cx="8229600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8C3DB1E-EDD6-486F-B0E0-94CE541FC4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salearns.org/learning/activities/02fab8bd-73f3-4176-9178-7933ef6c20ab/a9b2f810-4ac8-4626-b88b-7aa6454aa0a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4000" dirty="0" smtClean="0"/>
              <a:t>USA Learns Citizenship</a:t>
            </a:r>
            <a:endParaRPr lang="en-US" altLang="en-US" sz="4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408176"/>
            <a:ext cx="6400800" cy="55721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2.3 Information About You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12" y="4993178"/>
            <a:ext cx="4266667" cy="100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0140" y="5177481"/>
            <a:ext cx="6480312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My </a:t>
            </a:r>
            <a:r>
              <a:rPr lang="en-US" sz="3200" dirty="0" smtClean="0"/>
              <a:t>maiden name was …</a:t>
            </a:r>
            <a:endParaRPr lang="en-US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976438"/>
            <a:ext cx="82677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02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0140" y="5177481"/>
            <a:ext cx="6480312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My </a:t>
            </a:r>
            <a:r>
              <a:rPr lang="en-GB" sz="3200" dirty="0" smtClean="0"/>
              <a:t>nick name is</a:t>
            </a:r>
            <a:r>
              <a:rPr lang="en-US" sz="3200" dirty="0" smtClean="0"/>
              <a:t> …</a:t>
            </a:r>
          </a:p>
          <a:p>
            <a:r>
              <a:rPr lang="en-US" sz="3200" dirty="0" smtClean="0"/>
              <a:t>OR I don’t have a nick name</a:t>
            </a:r>
            <a:endParaRPr lang="en-US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976438"/>
            <a:ext cx="82010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02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0140" y="5177481"/>
            <a:ext cx="6480312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My </a:t>
            </a:r>
            <a:r>
              <a:rPr lang="en-GB" sz="3200" dirty="0" smtClean="0"/>
              <a:t>legal name is</a:t>
            </a:r>
            <a:r>
              <a:rPr lang="en-US" sz="3200" dirty="0" smtClean="0"/>
              <a:t> …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947863"/>
            <a:ext cx="82772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14391" y="1599993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name on your passport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0702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532" y="5166736"/>
            <a:ext cx="4617494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My </a:t>
            </a:r>
            <a:r>
              <a:rPr lang="en-GB" sz="3200" dirty="0" smtClean="0"/>
              <a:t>alias is</a:t>
            </a:r>
            <a:r>
              <a:rPr lang="en-US" sz="3200" dirty="0" smtClean="0"/>
              <a:t> …</a:t>
            </a:r>
          </a:p>
          <a:p>
            <a:r>
              <a:rPr lang="en-US" sz="3200" dirty="0" smtClean="0"/>
              <a:t>OR I don’t have an alias</a:t>
            </a:r>
            <a:endParaRPr lang="en-US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952625"/>
            <a:ext cx="82010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55" y="3992448"/>
            <a:ext cx="4009701" cy="2693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02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532" y="5166736"/>
            <a:ext cx="8732294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No, I don’t want to change my name.</a:t>
            </a:r>
          </a:p>
          <a:p>
            <a:r>
              <a:rPr lang="en-US" sz="3200" dirty="0" smtClean="0"/>
              <a:t>OR Yes, I would like to change my name to …</a:t>
            </a:r>
            <a:endParaRPr lang="en-US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962150"/>
            <a:ext cx="82486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29809" y="3081130"/>
            <a:ext cx="2544417" cy="3478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2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532" y="5166736"/>
            <a:ext cx="8106129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My social security number is XXX-XX-XXXX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929809" y="3081130"/>
            <a:ext cx="2544417" cy="3478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933575"/>
            <a:ext cx="82200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60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532" y="5166736"/>
            <a:ext cx="6873677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My date of birth is (month, day, year)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929809" y="3081130"/>
            <a:ext cx="2544417" cy="3478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928813"/>
            <a:ext cx="83058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29809" y="3061252"/>
            <a:ext cx="2544417" cy="2385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0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532" y="5166736"/>
            <a:ext cx="3534129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was born in …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929809" y="3081130"/>
            <a:ext cx="2544417" cy="3478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947863"/>
            <a:ext cx="80295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60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532" y="5166736"/>
            <a:ext cx="523372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I’m a citizen of (country)…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929809" y="3081130"/>
            <a:ext cx="2544417" cy="3478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947863"/>
            <a:ext cx="82391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80114" y="1630018"/>
            <a:ext cx="385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have a passport for this country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0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532" y="5166736"/>
            <a:ext cx="8732294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have been a permanent resident for (number) years.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929809" y="3081130"/>
            <a:ext cx="2544417" cy="3478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943100"/>
            <a:ext cx="82581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29809" y="3419056"/>
            <a:ext cx="2544417" cy="2385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0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600200"/>
            <a:ext cx="8124825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2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532" y="5166736"/>
            <a:ext cx="8732294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I have been a </a:t>
            </a:r>
            <a:r>
              <a:rPr lang="en-US" sz="3200" b="1" dirty="0" smtClean="0"/>
              <a:t>lawful </a:t>
            </a:r>
            <a:r>
              <a:rPr lang="en-US" sz="3200" dirty="0" smtClean="0"/>
              <a:t>permanent </a:t>
            </a:r>
            <a:r>
              <a:rPr lang="en-US" sz="3200" dirty="0"/>
              <a:t>resident </a:t>
            </a:r>
            <a:r>
              <a:rPr lang="en-US" sz="3200" dirty="0" smtClean="0"/>
              <a:t>since </a:t>
            </a:r>
            <a:r>
              <a:rPr lang="en-US" sz="3200" smtClean="0"/>
              <a:t>(month, day, year).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929809" y="3081130"/>
            <a:ext cx="2544417" cy="3478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924050"/>
            <a:ext cx="81057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60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532" y="5166736"/>
            <a:ext cx="873229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Yes, here it is.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929809" y="3081130"/>
            <a:ext cx="2544417" cy="3478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952625"/>
            <a:ext cx="82581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60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532" y="5166736"/>
            <a:ext cx="8732294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Here are my driver’s license, green card and passport.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929809" y="3081130"/>
            <a:ext cx="2544417" cy="3478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966913"/>
            <a:ext cx="82677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2157" y="1564621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0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624013"/>
            <a:ext cx="8086725" cy="3609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8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Description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3532" y="5166736"/>
            <a:ext cx="873229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am …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929809" y="3081130"/>
            <a:ext cx="2544417" cy="3478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900238"/>
            <a:ext cx="82962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73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Description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3532" y="5166736"/>
            <a:ext cx="873229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weigh …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929809" y="3081130"/>
            <a:ext cx="2544417" cy="3478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933575"/>
            <a:ext cx="82486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2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Description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3532" y="5166736"/>
            <a:ext cx="873229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am …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929809" y="3081130"/>
            <a:ext cx="2544417" cy="3478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943100"/>
            <a:ext cx="82486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2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Description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3532" y="5166736"/>
            <a:ext cx="8732294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It is …</a:t>
            </a:r>
          </a:p>
          <a:p>
            <a:r>
              <a:rPr lang="en-US" sz="3200" dirty="0" smtClean="0"/>
              <a:t>OR: I am bald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929809" y="3081130"/>
            <a:ext cx="2544417" cy="3478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938338"/>
            <a:ext cx="82391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096" y="3118206"/>
            <a:ext cx="2166730" cy="1801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2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Description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3532" y="5166736"/>
            <a:ext cx="873229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They are …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929809" y="3081130"/>
            <a:ext cx="2544417" cy="3478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962150"/>
            <a:ext cx="81343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2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76" y="1893612"/>
            <a:ext cx="8115300" cy="3667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25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Goals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7863"/>
            <a:ext cx="8229600" cy="2962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77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Accommodations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3532" y="5166736"/>
            <a:ext cx="873229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No, I’m not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929809" y="3081130"/>
            <a:ext cx="2544417" cy="3478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985963"/>
            <a:ext cx="81629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81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Accommodations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3532" y="5166736"/>
            <a:ext cx="873229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No, I’m not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929809" y="3081130"/>
            <a:ext cx="2544417" cy="3478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962150"/>
            <a:ext cx="81724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16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Accommodations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3532" y="5166736"/>
            <a:ext cx="873229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No, I’m not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929809" y="3081130"/>
            <a:ext cx="2544417" cy="3478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909763"/>
            <a:ext cx="82581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16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Accommodations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3532" y="5166736"/>
            <a:ext cx="873229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No, I’m not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929809" y="3081130"/>
            <a:ext cx="2544417" cy="3478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938338"/>
            <a:ext cx="82105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16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Accommodations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3532" y="5166736"/>
            <a:ext cx="873229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No, I’m not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929809" y="3081130"/>
            <a:ext cx="2544417" cy="3478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957388"/>
            <a:ext cx="82486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16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Accommodations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3532" y="5166736"/>
            <a:ext cx="873229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am …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929809" y="3081130"/>
            <a:ext cx="2544417" cy="3478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947863"/>
            <a:ext cx="82391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235" y="3111284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How old are you?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2816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Accommodations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29809" y="3081130"/>
            <a:ext cx="2544417" cy="3478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2" y="1773927"/>
            <a:ext cx="5888969" cy="212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794" y="1879840"/>
            <a:ext cx="5233338" cy="191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2" y="4881830"/>
            <a:ext cx="5039781" cy="181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794" y="4881830"/>
            <a:ext cx="4591921" cy="167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16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609725"/>
            <a:ext cx="8143875" cy="3638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58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210" y="5313405"/>
            <a:ext cx="407316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My </a:t>
            </a:r>
            <a:r>
              <a:rPr lang="en-GB" sz="3200" dirty="0" smtClean="0"/>
              <a:t>full name </a:t>
            </a:r>
            <a:r>
              <a:rPr lang="en-GB" sz="3200" dirty="0"/>
              <a:t>is </a:t>
            </a:r>
            <a:r>
              <a:rPr lang="en-GB" sz="3200" dirty="0" smtClean="0"/>
              <a:t>…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966913"/>
            <a:ext cx="82772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9748" y="3051313"/>
            <a:ext cx="2595582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What is your full name?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36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5676" y="5034640"/>
            <a:ext cx="517506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My </a:t>
            </a:r>
            <a:r>
              <a:rPr lang="en-US" sz="3200" dirty="0" smtClean="0"/>
              <a:t>current full name is …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933575"/>
            <a:ext cx="82677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29809" y="3081130"/>
            <a:ext cx="2544417" cy="2385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8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136" y="5004487"/>
            <a:ext cx="479200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My first name is …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957388"/>
            <a:ext cx="82010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38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3709" y="5177481"/>
            <a:ext cx="457856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My </a:t>
            </a:r>
            <a:r>
              <a:rPr lang="en-GB" sz="3200" dirty="0" smtClean="0"/>
              <a:t>last name is</a:t>
            </a:r>
            <a:r>
              <a:rPr lang="en-US" sz="3200" dirty="0" smtClean="0"/>
              <a:t> </a:t>
            </a:r>
            <a:r>
              <a:rPr lang="en-US" sz="3200" dirty="0"/>
              <a:t>…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947863"/>
            <a:ext cx="82391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38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0140" y="5177481"/>
            <a:ext cx="6480312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My </a:t>
            </a:r>
            <a:r>
              <a:rPr lang="en-GB" sz="3200" dirty="0" smtClean="0"/>
              <a:t>middle name is</a:t>
            </a:r>
            <a:r>
              <a:rPr lang="en-US" sz="3200" dirty="0" smtClean="0"/>
              <a:t> …</a:t>
            </a:r>
          </a:p>
          <a:p>
            <a:r>
              <a:rPr lang="en-US" sz="3200" dirty="0" smtClean="0"/>
              <a:t>OR I don’t have a middle name</a:t>
            </a:r>
            <a:endParaRPr 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971675"/>
            <a:ext cx="81915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67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BusSolution05">
  <a:themeElements>
    <a:clrScheme name="Office Theme 13">
      <a:dk1>
        <a:srgbClr val="000000"/>
      </a:dk1>
      <a:lt1>
        <a:srgbClr val="FFF9E1"/>
      </a:lt1>
      <a:dk2>
        <a:srgbClr val="FFCC00"/>
      </a:dk2>
      <a:lt2>
        <a:srgbClr val="B2B2B2"/>
      </a:lt2>
      <a:accent1>
        <a:srgbClr val="A03404"/>
      </a:accent1>
      <a:accent2>
        <a:srgbClr val="FFCC00"/>
      </a:accent2>
      <a:accent3>
        <a:srgbClr val="FFFBEE"/>
      </a:accent3>
      <a:accent4>
        <a:srgbClr val="000000"/>
      </a:accent4>
      <a:accent5>
        <a:srgbClr val="CDAEAA"/>
      </a:accent5>
      <a:accent6>
        <a:srgbClr val="E7B900"/>
      </a:accent6>
      <a:hlink>
        <a:srgbClr val="FF9933"/>
      </a:hlink>
      <a:folHlink>
        <a:srgbClr val="96969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9E1"/>
        </a:lt1>
        <a:dk2>
          <a:srgbClr val="FFCC00"/>
        </a:dk2>
        <a:lt2>
          <a:srgbClr val="B2B2B2"/>
        </a:lt2>
        <a:accent1>
          <a:srgbClr val="A03404"/>
        </a:accent1>
        <a:accent2>
          <a:srgbClr val="FFCC00"/>
        </a:accent2>
        <a:accent3>
          <a:srgbClr val="FFFBEE"/>
        </a:accent3>
        <a:accent4>
          <a:srgbClr val="000000"/>
        </a:accent4>
        <a:accent5>
          <a:srgbClr val="CDAEAA"/>
        </a:accent5>
        <a:accent6>
          <a:srgbClr val="E7B900"/>
        </a:accent6>
        <a:hlink>
          <a:srgbClr val="FF993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BusSolution05</Template>
  <TotalTime>238</TotalTime>
  <Words>273</Words>
  <Application>Microsoft Office PowerPoint</Application>
  <PresentationFormat>On-screen Show (4:3)</PresentationFormat>
  <Paragraphs>72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BusSolution05</vt:lpstr>
      <vt:lpstr>USA Learns Citizenship</vt:lpstr>
      <vt:lpstr>PowerPoint Presentation</vt:lpstr>
      <vt:lpstr>Learning Goals</vt:lpstr>
      <vt:lpstr>PowerPoint Presentation</vt:lpstr>
      <vt:lpstr>Identification</vt:lpstr>
      <vt:lpstr>Identification</vt:lpstr>
      <vt:lpstr>Identification</vt:lpstr>
      <vt:lpstr>Identification</vt:lpstr>
      <vt:lpstr>Identification</vt:lpstr>
      <vt:lpstr>Identification</vt:lpstr>
      <vt:lpstr>Identification</vt:lpstr>
      <vt:lpstr>Identification</vt:lpstr>
      <vt:lpstr>Identification</vt:lpstr>
      <vt:lpstr>Identification</vt:lpstr>
      <vt:lpstr>Identification</vt:lpstr>
      <vt:lpstr>Identification</vt:lpstr>
      <vt:lpstr>Identification</vt:lpstr>
      <vt:lpstr>Identification</vt:lpstr>
      <vt:lpstr>Identification</vt:lpstr>
      <vt:lpstr>Identification</vt:lpstr>
      <vt:lpstr>Identification</vt:lpstr>
      <vt:lpstr>Identification</vt:lpstr>
      <vt:lpstr>PowerPoint Presentation</vt:lpstr>
      <vt:lpstr>Physical Description</vt:lpstr>
      <vt:lpstr>Physical Description</vt:lpstr>
      <vt:lpstr>Physical Description</vt:lpstr>
      <vt:lpstr>Physical Description</vt:lpstr>
      <vt:lpstr>Physical Description</vt:lpstr>
      <vt:lpstr>PowerPoint Presentation</vt:lpstr>
      <vt:lpstr>Accommodations</vt:lpstr>
      <vt:lpstr>Accommodations</vt:lpstr>
      <vt:lpstr>Accommodations</vt:lpstr>
      <vt:lpstr>Accommodations</vt:lpstr>
      <vt:lpstr>Accommodations</vt:lpstr>
      <vt:lpstr>Accommodations</vt:lpstr>
      <vt:lpstr>Accommodations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 Lin</cp:lastModifiedBy>
  <cp:revision>54</cp:revision>
  <dcterms:created xsi:type="dcterms:W3CDTF">2017-10-11T15:21:40Z</dcterms:created>
  <dcterms:modified xsi:type="dcterms:W3CDTF">2018-01-29T17:48:31Z</dcterms:modified>
</cp:coreProperties>
</file>