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328" r:id="rId3"/>
    <p:sldId id="329" r:id="rId4"/>
    <p:sldId id="330" r:id="rId5"/>
    <p:sldId id="331" r:id="rId6"/>
    <p:sldId id="332" r:id="rId7"/>
    <p:sldId id="333" r:id="rId8"/>
    <p:sldId id="335" r:id="rId9"/>
    <p:sldId id="336" r:id="rId10"/>
    <p:sldId id="337" r:id="rId11"/>
    <p:sldId id="338" r:id="rId12"/>
    <p:sldId id="339" r:id="rId13"/>
    <p:sldId id="340" r:id="rId14"/>
    <p:sldId id="341" r:id="rId15"/>
    <p:sldId id="342" r:id="rId16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B60613"/>
    <a:srgbClr val="FF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5" d="100"/>
          <a:sy n="85" d="100"/>
        </p:scale>
        <p:origin x="252" y="6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57188" y="231775"/>
            <a:ext cx="8455025" cy="919163"/>
          </a:xfrm>
        </p:spPr>
        <p:txBody>
          <a:bodyPr/>
          <a:lstStyle>
            <a:lvl1pPr>
              <a:defRPr sz="4800">
                <a:solidFill>
                  <a:srgbClr val="FFCC00"/>
                </a:solidFill>
              </a:defRPr>
            </a:lvl1pPr>
          </a:lstStyle>
          <a:p>
            <a:pPr lvl="0"/>
            <a:r>
              <a:rPr lang="en-US" altLang="en-US" noProof="0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84300" y="1143000"/>
            <a:ext cx="6400800" cy="557213"/>
          </a:xfrm>
        </p:spPr>
        <p:txBody>
          <a:bodyPr/>
          <a:lstStyle>
            <a:lvl1pPr marL="0" indent="0" algn="ctr">
              <a:buFontTx/>
              <a:buNone/>
              <a:defRPr sz="2400">
                <a:solidFill>
                  <a:srgbClr val="FFFFFF"/>
                </a:solidFill>
              </a:defRPr>
            </a:lvl1pPr>
          </a:lstStyle>
          <a:p>
            <a:pPr lvl="0"/>
            <a:r>
              <a:rPr lang="en-US" altLang="en-US" noProof="0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3C431B82-B49D-44F2-BAFE-C76F5993AC2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224349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03453A-3687-4869-95A7-F58F75AE502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295442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8F683C-7EF9-4901-862B-A29DD6A68BC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421221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11ED7F8-BFC4-48F0-8AA2-67B3E6413DA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773943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54BC8A9-B090-4770-8E7C-F7FC1392096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1839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25600"/>
            <a:ext cx="4038600" cy="45005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25600"/>
            <a:ext cx="4038600" cy="45005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2C5F27-305B-45DF-820A-7E74CD93F15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311195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43C399-3AC8-4A2F-99C6-6A0295A1C53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440671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CA8B46-452E-487E-87EA-5A4F2FC0013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645869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87F894-F7D0-41BB-82B7-35575A15604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808030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589B45-939C-4DE9-8DA8-F2B683FBA0A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06851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4F7C896-52D1-420A-9AF4-F4E74C99800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677871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25600"/>
            <a:ext cx="8229600" cy="4500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/>
            </a:lvl1pPr>
          </a:lstStyle>
          <a:p>
            <a:pPr>
              <a:defRPr/>
            </a:pPr>
            <a:fld id="{48C3DB1E-EDD6-486F-B0E0-94CE541FC4E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61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s://www.usalearns.org/learning/activities/02fab8bd-73f3-4176-9178-7933ef6c20ab/a9b2f810-4ac8-4626-b88b-7aa6454aa0a8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GB" altLang="en-US" sz="4000" dirty="0"/>
              <a:t>USA Learns Citizenship</a:t>
            </a:r>
            <a:endParaRPr lang="en-US" altLang="en-US" sz="4000" dirty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84300" y="1408176"/>
            <a:ext cx="6400800" cy="557213"/>
          </a:xfrm>
        </p:spPr>
        <p:txBody>
          <a:bodyPr/>
          <a:lstStyle/>
          <a:p>
            <a:pPr eaLnBrk="1" hangingPunct="1"/>
            <a:r>
              <a:rPr lang="en-US" altLang="en-US" dirty="0"/>
              <a:t>2.3 Information About You</a:t>
            </a:r>
          </a:p>
        </p:txBody>
      </p:sp>
      <p:pic>
        <p:nvPicPr>
          <p:cNvPr id="3" name="Picture 2">
            <a:hlinkClick r:id="rId2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8112" y="4993178"/>
            <a:ext cx="4266667" cy="100317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Accommodations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13532" y="5166736"/>
            <a:ext cx="8732294" cy="584775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r>
              <a:rPr lang="en-US" sz="3200" dirty="0"/>
              <a:t>No, I’m not</a:t>
            </a:r>
          </a:p>
        </p:txBody>
      </p:sp>
      <p:sp>
        <p:nvSpPr>
          <p:cNvPr id="7" name="Rectangle 6"/>
          <p:cNvSpPr/>
          <p:nvPr/>
        </p:nvSpPr>
        <p:spPr>
          <a:xfrm>
            <a:off x="4929809" y="3081130"/>
            <a:ext cx="2544417" cy="34787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775" y="1962150"/>
            <a:ext cx="8172450" cy="293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281647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Accommodations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13532" y="5166736"/>
            <a:ext cx="8732294" cy="584775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r>
              <a:rPr lang="en-US" sz="3200" dirty="0"/>
              <a:t>No, I’m not</a:t>
            </a:r>
          </a:p>
        </p:txBody>
      </p:sp>
      <p:sp>
        <p:nvSpPr>
          <p:cNvPr id="7" name="Rectangle 6"/>
          <p:cNvSpPr/>
          <p:nvPr/>
        </p:nvSpPr>
        <p:spPr>
          <a:xfrm>
            <a:off x="4929809" y="3081130"/>
            <a:ext cx="2544417" cy="34787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913" y="1909763"/>
            <a:ext cx="8258175" cy="3038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281647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Accommodations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13532" y="5166736"/>
            <a:ext cx="8732294" cy="584775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r>
              <a:rPr lang="en-US" sz="3200" dirty="0"/>
              <a:t>No, I’m not</a:t>
            </a:r>
          </a:p>
        </p:txBody>
      </p:sp>
      <p:sp>
        <p:nvSpPr>
          <p:cNvPr id="7" name="Rectangle 6"/>
          <p:cNvSpPr/>
          <p:nvPr/>
        </p:nvSpPr>
        <p:spPr>
          <a:xfrm>
            <a:off x="4929809" y="3081130"/>
            <a:ext cx="2544417" cy="34787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725" y="1938338"/>
            <a:ext cx="8210550" cy="2981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281647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Accommodations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13532" y="5166736"/>
            <a:ext cx="8732294" cy="584775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r>
              <a:rPr lang="en-US" sz="3200" dirty="0"/>
              <a:t>No, I’m not</a:t>
            </a:r>
          </a:p>
        </p:txBody>
      </p:sp>
      <p:sp>
        <p:nvSpPr>
          <p:cNvPr id="7" name="Rectangle 6"/>
          <p:cNvSpPr/>
          <p:nvPr/>
        </p:nvSpPr>
        <p:spPr>
          <a:xfrm>
            <a:off x="4929809" y="3081130"/>
            <a:ext cx="2544417" cy="34787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675" y="1957388"/>
            <a:ext cx="8248650" cy="2943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281647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Accommodations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13532" y="5166736"/>
            <a:ext cx="8732294" cy="584775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r>
              <a:rPr lang="en-US" sz="3200" dirty="0"/>
              <a:t>I am …</a:t>
            </a:r>
          </a:p>
        </p:txBody>
      </p:sp>
      <p:sp>
        <p:nvSpPr>
          <p:cNvPr id="7" name="Rectangle 6"/>
          <p:cNvSpPr/>
          <p:nvPr/>
        </p:nvSpPr>
        <p:spPr>
          <a:xfrm>
            <a:off x="4929809" y="3081130"/>
            <a:ext cx="2544417" cy="34787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438" y="1947863"/>
            <a:ext cx="8239125" cy="2962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860235" y="3111284"/>
            <a:ext cx="157767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How old are you?</a:t>
            </a:r>
          </a:p>
        </p:txBody>
      </p:sp>
    </p:spTree>
    <p:extLst>
      <p:ext uri="{BB962C8B-B14F-4D97-AF65-F5344CB8AC3E}">
        <p14:creationId xmlns:p14="http://schemas.microsoft.com/office/powerpoint/2010/main" val="16281647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Accommodations</a:t>
            </a:r>
          </a:p>
        </p:txBody>
      </p:sp>
      <p:sp>
        <p:nvSpPr>
          <p:cNvPr id="7" name="Rectangle 6"/>
          <p:cNvSpPr/>
          <p:nvPr/>
        </p:nvSpPr>
        <p:spPr>
          <a:xfrm>
            <a:off x="4929809" y="3081130"/>
            <a:ext cx="2544417" cy="34787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532" y="1773927"/>
            <a:ext cx="5888969" cy="2122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4794" y="1879840"/>
            <a:ext cx="5233338" cy="19103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532" y="4881830"/>
            <a:ext cx="5039781" cy="18171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1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4794" y="4881830"/>
            <a:ext cx="4591921" cy="16731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281647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4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43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43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43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638" y="1624013"/>
            <a:ext cx="8086725" cy="360997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3188572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Physical Description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13532" y="5166736"/>
            <a:ext cx="8732294" cy="584775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r>
              <a:rPr lang="en-US" sz="3200" dirty="0"/>
              <a:t>I am …</a:t>
            </a:r>
          </a:p>
        </p:txBody>
      </p:sp>
      <p:sp>
        <p:nvSpPr>
          <p:cNvPr id="7" name="Rectangle 6"/>
          <p:cNvSpPr/>
          <p:nvPr/>
        </p:nvSpPr>
        <p:spPr>
          <a:xfrm>
            <a:off x="4929809" y="3081130"/>
            <a:ext cx="2544417" cy="34787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863" y="1900238"/>
            <a:ext cx="8296275" cy="305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437378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Physical Description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13532" y="5166736"/>
            <a:ext cx="8732294" cy="584775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r>
              <a:rPr lang="en-US" sz="3200" dirty="0"/>
              <a:t>I weigh …</a:t>
            </a:r>
          </a:p>
        </p:txBody>
      </p:sp>
      <p:sp>
        <p:nvSpPr>
          <p:cNvPr id="7" name="Rectangle 6"/>
          <p:cNvSpPr/>
          <p:nvPr/>
        </p:nvSpPr>
        <p:spPr>
          <a:xfrm>
            <a:off x="4929809" y="3081130"/>
            <a:ext cx="2544417" cy="34787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675" y="1933575"/>
            <a:ext cx="8248650" cy="2990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66222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Physical Description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13532" y="5166736"/>
            <a:ext cx="8732294" cy="584775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r>
              <a:rPr lang="en-US" sz="3200" dirty="0"/>
              <a:t>I am …</a:t>
            </a:r>
          </a:p>
        </p:txBody>
      </p:sp>
      <p:sp>
        <p:nvSpPr>
          <p:cNvPr id="7" name="Rectangle 6"/>
          <p:cNvSpPr/>
          <p:nvPr/>
        </p:nvSpPr>
        <p:spPr>
          <a:xfrm>
            <a:off x="4929809" y="3081130"/>
            <a:ext cx="2544417" cy="34787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675" y="1943100"/>
            <a:ext cx="8248650" cy="297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66222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Physical Description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13532" y="5166736"/>
            <a:ext cx="8732294" cy="1077218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r>
              <a:rPr lang="en-US" sz="3200" dirty="0"/>
              <a:t>It is …</a:t>
            </a:r>
          </a:p>
          <a:p>
            <a:r>
              <a:rPr lang="en-US" sz="3200" dirty="0"/>
              <a:t>OR: I am bald</a:t>
            </a:r>
          </a:p>
        </p:txBody>
      </p:sp>
      <p:sp>
        <p:nvSpPr>
          <p:cNvPr id="7" name="Rectangle 6"/>
          <p:cNvSpPr/>
          <p:nvPr/>
        </p:nvSpPr>
        <p:spPr>
          <a:xfrm>
            <a:off x="4929809" y="3081130"/>
            <a:ext cx="2544417" cy="34787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438" y="1938338"/>
            <a:ext cx="8239125" cy="2981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79096" y="3118206"/>
            <a:ext cx="2166730" cy="180145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66222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Physical Description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13532" y="5166736"/>
            <a:ext cx="8732294" cy="584775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r>
              <a:rPr lang="en-US" sz="3200" dirty="0"/>
              <a:t>They are …</a:t>
            </a:r>
          </a:p>
        </p:txBody>
      </p:sp>
      <p:sp>
        <p:nvSpPr>
          <p:cNvPr id="7" name="Rectangle 6"/>
          <p:cNvSpPr/>
          <p:nvPr/>
        </p:nvSpPr>
        <p:spPr>
          <a:xfrm>
            <a:off x="4929809" y="3081130"/>
            <a:ext cx="2544417" cy="34787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825" y="1962150"/>
            <a:ext cx="8134350" cy="293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66222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776" y="1893612"/>
            <a:ext cx="8115300" cy="366712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0625355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Accommodations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13532" y="5166736"/>
            <a:ext cx="8732294" cy="584775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r>
              <a:rPr lang="en-US" sz="3200" dirty="0"/>
              <a:t>No, I’m not</a:t>
            </a:r>
          </a:p>
        </p:txBody>
      </p:sp>
      <p:sp>
        <p:nvSpPr>
          <p:cNvPr id="7" name="Rectangle 6"/>
          <p:cNvSpPr/>
          <p:nvPr/>
        </p:nvSpPr>
        <p:spPr>
          <a:xfrm>
            <a:off x="4929809" y="3081130"/>
            <a:ext cx="2544417" cy="34787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538" y="1985963"/>
            <a:ext cx="8162925" cy="2886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768126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theme/theme1.xml><?xml version="1.0" encoding="utf-8"?>
<a:theme xmlns:a="http://schemas.openxmlformats.org/drawingml/2006/main" name="BusSolution05">
  <a:themeElements>
    <a:clrScheme name="Office Theme 13">
      <a:dk1>
        <a:srgbClr val="000000"/>
      </a:dk1>
      <a:lt1>
        <a:srgbClr val="FFF9E1"/>
      </a:lt1>
      <a:dk2>
        <a:srgbClr val="FFCC00"/>
      </a:dk2>
      <a:lt2>
        <a:srgbClr val="B2B2B2"/>
      </a:lt2>
      <a:accent1>
        <a:srgbClr val="A03404"/>
      </a:accent1>
      <a:accent2>
        <a:srgbClr val="FFCC00"/>
      </a:accent2>
      <a:accent3>
        <a:srgbClr val="FFFBEE"/>
      </a:accent3>
      <a:accent4>
        <a:srgbClr val="000000"/>
      </a:accent4>
      <a:accent5>
        <a:srgbClr val="CDAEAA"/>
      </a:accent5>
      <a:accent6>
        <a:srgbClr val="E7B900"/>
      </a:accent6>
      <a:hlink>
        <a:srgbClr val="FF9933"/>
      </a:hlink>
      <a:folHlink>
        <a:srgbClr val="969696"/>
      </a:folHlink>
    </a:clrScheme>
    <a:fontScheme name="Office Them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3">
        <a:dk1>
          <a:srgbClr val="000000"/>
        </a:dk1>
        <a:lt1>
          <a:srgbClr val="FFF9E1"/>
        </a:lt1>
        <a:dk2>
          <a:srgbClr val="FFCC00"/>
        </a:dk2>
        <a:lt2>
          <a:srgbClr val="B2B2B2"/>
        </a:lt2>
        <a:accent1>
          <a:srgbClr val="A03404"/>
        </a:accent1>
        <a:accent2>
          <a:srgbClr val="FFCC00"/>
        </a:accent2>
        <a:accent3>
          <a:srgbClr val="FFFBEE"/>
        </a:accent3>
        <a:accent4>
          <a:srgbClr val="000000"/>
        </a:accent4>
        <a:accent5>
          <a:srgbClr val="CDAEAA"/>
        </a:accent5>
        <a:accent6>
          <a:srgbClr val="E7B900"/>
        </a:accent6>
        <a:hlink>
          <a:srgbClr val="FF9933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BusSolution05</Template>
  <TotalTime>238</TotalTime>
  <Words>72</Words>
  <Application>Microsoft Office PowerPoint</Application>
  <PresentationFormat>On-screen Show (4:3)</PresentationFormat>
  <Paragraphs>27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7" baseType="lpstr">
      <vt:lpstr>Arial</vt:lpstr>
      <vt:lpstr>BusSolution05</vt:lpstr>
      <vt:lpstr>USA Learns Citizenship</vt:lpstr>
      <vt:lpstr>PowerPoint Presentation</vt:lpstr>
      <vt:lpstr>Physical Description</vt:lpstr>
      <vt:lpstr>Physical Description</vt:lpstr>
      <vt:lpstr>Physical Description</vt:lpstr>
      <vt:lpstr>Physical Description</vt:lpstr>
      <vt:lpstr>Physical Description</vt:lpstr>
      <vt:lpstr>PowerPoint Presentation</vt:lpstr>
      <vt:lpstr>Accommodations</vt:lpstr>
      <vt:lpstr>Accommodations</vt:lpstr>
      <vt:lpstr>Accommodations</vt:lpstr>
      <vt:lpstr>Accommodations</vt:lpstr>
      <vt:lpstr>Accommodations</vt:lpstr>
      <vt:lpstr>Accommodations</vt:lpstr>
      <vt:lpstr>Accommodations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Alison Mc Lin</dc:creator>
  <cp:lastModifiedBy>alison McLin</cp:lastModifiedBy>
  <cp:revision>55</cp:revision>
  <dcterms:created xsi:type="dcterms:W3CDTF">2017-10-11T15:21:40Z</dcterms:created>
  <dcterms:modified xsi:type="dcterms:W3CDTF">2019-09-15T15:21:27Z</dcterms:modified>
</cp:coreProperties>
</file>