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57" r:id="rId5"/>
    <p:sldId id="290" r:id="rId6"/>
    <p:sldId id="291" r:id="rId7"/>
    <p:sldId id="292" r:id="rId8"/>
    <p:sldId id="304" r:id="rId9"/>
    <p:sldId id="293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2.4 Contact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85963"/>
            <a:ext cx="8191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076" y="5029199"/>
            <a:ext cx="783984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No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 </a:t>
            </a:r>
            <a:endParaRPr lang="en-US" sz="3200" dirty="0"/>
          </a:p>
          <a:p>
            <a:r>
              <a:rPr lang="en-GB" sz="3200" dirty="0"/>
              <a:t>OR: Yes, my mailing address </a:t>
            </a:r>
            <a:r>
              <a:rPr lang="en-GB" sz="3200" dirty="0" smtClean="0"/>
              <a:t>is …….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957388"/>
            <a:ext cx="81819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0016" y="5325761"/>
            <a:ext cx="332396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GB" sz="3200" dirty="0" smtClean="0"/>
              <a:t>zip code </a:t>
            </a:r>
            <a:r>
              <a:rPr lang="en-GB" sz="3200" dirty="0"/>
              <a:t>is </a:t>
            </a:r>
            <a:r>
              <a:rPr lang="en-GB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90725"/>
            <a:ext cx="82010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8740" y="5362832"/>
            <a:ext cx="396651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live in California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893276" y="3163330"/>
            <a:ext cx="1322173" cy="265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005013"/>
            <a:ext cx="8181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8290" y="5399734"/>
            <a:ext cx="515276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live in Santa Clara county.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0"/>
            <a:ext cx="8239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0016" y="5659395"/>
            <a:ext cx="332396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it is.</a:t>
            </a:r>
            <a:endParaRPr lang="en-US" sz="32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4" y="4524375"/>
            <a:ext cx="4130505" cy="82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971675"/>
            <a:ext cx="81819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4473" y="5387546"/>
            <a:ext cx="727825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I moved there </a:t>
            </a:r>
            <a:r>
              <a:rPr lang="en-GB" sz="3200" dirty="0" smtClean="0"/>
              <a:t>in </a:t>
            </a:r>
            <a:r>
              <a:rPr lang="en-GB" sz="3200" dirty="0" smtClean="0"/>
              <a:t>…(month, day, year)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95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000250"/>
            <a:ext cx="815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4959" y="4992133"/>
            <a:ext cx="6629851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No, it is not an </a:t>
            </a:r>
            <a:r>
              <a:rPr lang="en-GB" sz="3200" dirty="0" smtClean="0"/>
              <a:t>apartment</a:t>
            </a:r>
            <a:r>
              <a:rPr lang="en-GB" sz="3200" dirty="0"/>
              <a:t>. </a:t>
            </a:r>
            <a:endParaRPr lang="en-US" sz="3200" dirty="0"/>
          </a:p>
          <a:p>
            <a:r>
              <a:rPr lang="en-GB" sz="3200" dirty="0"/>
              <a:t> </a:t>
            </a:r>
            <a:endParaRPr lang="en-US" sz="3200" dirty="0"/>
          </a:p>
          <a:p>
            <a:r>
              <a:rPr lang="en-GB" sz="3200" dirty="0"/>
              <a:t>OR: Yes, it is apartment </a:t>
            </a:r>
            <a:r>
              <a:rPr lang="en-GB" sz="3200" dirty="0" smtClean="0"/>
              <a:t>number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67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81200"/>
            <a:ext cx="8172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966" y="5177481"/>
            <a:ext cx="694449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previous  address </a:t>
            </a:r>
            <a:r>
              <a:rPr lang="en-GB" sz="3200" dirty="0" smtClean="0"/>
              <a:t>was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67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04963"/>
            <a:ext cx="8124825" cy="364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00200"/>
            <a:ext cx="80962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 and Email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81200"/>
            <a:ext cx="815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7210" y="5313405"/>
            <a:ext cx="332396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number is </a:t>
            </a:r>
            <a:r>
              <a:rPr lang="en-GB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95488"/>
            <a:ext cx="82200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 and Email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5676" y="5034640"/>
            <a:ext cx="6672648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number is </a:t>
            </a:r>
            <a:r>
              <a:rPr lang="en-GB" sz="3200" dirty="0" smtClean="0"/>
              <a:t>…</a:t>
            </a:r>
          </a:p>
          <a:p>
            <a:r>
              <a:rPr lang="en-GB" sz="3200" dirty="0"/>
              <a:t>OR: My evening number is the same as my daytime number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995488"/>
            <a:ext cx="81057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 and Email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135" y="5004487"/>
            <a:ext cx="867444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it is.</a:t>
            </a:r>
          </a:p>
          <a:p>
            <a:endParaRPr lang="en-GB" sz="3200" dirty="0" smtClean="0"/>
          </a:p>
          <a:p>
            <a:r>
              <a:rPr lang="en-GB" sz="3200" dirty="0" smtClean="0"/>
              <a:t>OR: No, my cell phone number is (xxx) xx </a:t>
            </a:r>
            <a:r>
              <a:rPr lang="en-GB" sz="3200" dirty="0" err="1" smtClean="0"/>
              <a:t>xxxx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8143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 and Email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09" y="5177481"/>
            <a:ext cx="457856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email address is</a:t>
            </a:r>
            <a:r>
              <a:rPr lang="en-US" sz="32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14488"/>
            <a:ext cx="8105775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90725"/>
            <a:ext cx="8153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3317" y="5346300"/>
            <a:ext cx="698053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My current home address is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181</TotalTime>
  <Words>135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BusSolution05</vt:lpstr>
      <vt:lpstr>USA Learns Citizenship</vt:lpstr>
      <vt:lpstr>PowerPoint Presentation</vt:lpstr>
      <vt:lpstr>PowerPoint Presentation</vt:lpstr>
      <vt:lpstr>Telephone and Email</vt:lpstr>
      <vt:lpstr>Telephone and Email</vt:lpstr>
      <vt:lpstr>Telephone and Email</vt:lpstr>
      <vt:lpstr>Telephone and Email</vt:lpstr>
      <vt:lpstr>PowerPoint Presentation</vt:lpstr>
      <vt:lpstr>Residences</vt:lpstr>
      <vt:lpstr>Residences</vt:lpstr>
      <vt:lpstr>Residences</vt:lpstr>
      <vt:lpstr>Residences</vt:lpstr>
      <vt:lpstr>Residences</vt:lpstr>
      <vt:lpstr>Residences</vt:lpstr>
      <vt:lpstr>Residences</vt:lpstr>
      <vt:lpstr>Residences</vt:lpstr>
      <vt:lpstr>Residences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39</cp:revision>
  <dcterms:created xsi:type="dcterms:W3CDTF">2017-10-11T15:21:40Z</dcterms:created>
  <dcterms:modified xsi:type="dcterms:W3CDTF">2018-02-08T17:36:05Z</dcterms:modified>
</cp:coreProperties>
</file>