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E1"/>
    <a:srgbClr val="B6061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99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88" y="231775"/>
            <a:ext cx="8455025" cy="919163"/>
          </a:xfrm>
        </p:spPr>
        <p:txBody>
          <a:bodyPr/>
          <a:lstStyle>
            <a:lvl1pPr>
              <a:defRPr sz="4800">
                <a:solidFill>
                  <a:srgbClr val="FFCC00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84300" y="1143000"/>
            <a:ext cx="6400800" cy="557213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C431B82-B49D-44F2-BAFE-C76F5993AC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2434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3453A-3687-4869-95A7-F58F75AE50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544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F683C-7EF9-4901-862B-A29DD6A68B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212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ED7F8-BFC4-48F0-8AA2-67B3E6413D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7394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BC8A9-B090-4770-8E7C-F7FC139209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83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5600"/>
            <a:ext cx="4038600" cy="450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5600"/>
            <a:ext cx="4038600" cy="450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C5F27-305B-45DF-820A-7E74CD93F1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1119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3C399-3AC8-4A2F-99C6-6A0295A1C5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4067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A8B46-452E-487E-87EA-5A4F2FC001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4586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7F894-F7D0-41BB-82B7-35575A1560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0803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9B45-939C-4DE9-8DA8-F2B683FBA0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685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7C896-52D1-420A-9AF4-F4E74C9980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778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5600"/>
            <a:ext cx="8229600" cy="450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8C3DB1E-EDD6-486F-B0E0-94CE541FC4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usalearns.org/learning/activities/02fab8bd-73f3-4176-9178-7933ef6c20ab/ad097a5e-7524-4441-8f53-3ea512728124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 sz="4000" dirty="0" smtClean="0"/>
              <a:t>USA Learns Citizenship</a:t>
            </a:r>
            <a:endParaRPr lang="en-US" altLang="en-US" sz="40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84300" y="1408176"/>
            <a:ext cx="6400800" cy="55721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2.5 Employment, Schools, and Travel</a:t>
            </a:r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112" y="4993178"/>
            <a:ext cx="4266667" cy="1003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" y="1843087"/>
            <a:ext cx="8258175" cy="317182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Jobs and School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313405"/>
            <a:ext cx="8484781" cy="95410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My employer is Costco.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I work at Costco</a:t>
            </a:r>
            <a:endParaRPr lang="en-GB" sz="28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1482" y="2752096"/>
            <a:ext cx="3559021" cy="3875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52324" y="3139688"/>
            <a:ext cx="254428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Who is your employer?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63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06" y="1770084"/>
            <a:ext cx="8258175" cy="319087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Jobs and School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313405"/>
            <a:ext cx="8484781" cy="95410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I work at Costco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I don’t work - my husband (son) supports me.</a:t>
            </a:r>
            <a:endParaRPr lang="en-GB" sz="28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2052" y="3092259"/>
            <a:ext cx="3392982" cy="5465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79756" y="3365521"/>
            <a:ext cx="3236784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How do you support yourself?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78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568386"/>
            <a:ext cx="8239125" cy="319087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Jobs and School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2437" y="4837917"/>
            <a:ext cx="8484781" cy="181588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I have a full-time job.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I have a part-time job.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I’m retired – I have Social Security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My daughter supports me.</a:t>
            </a:r>
            <a:endParaRPr lang="en-GB" sz="28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147" y="2738486"/>
            <a:ext cx="3725917" cy="8093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88968" y="3363205"/>
            <a:ext cx="372409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What kind of income do you have?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97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1600200"/>
            <a:ext cx="8105775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624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Jobs and School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90871" y="5313405"/>
            <a:ext cx="650019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I’m a teacher.</a:t>
            </a:r>
            <a:endParaRPr lang="en-GB" sz="32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62" y="1847850"/>
            <a:ext cx="8220075" cy="3162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59768" y="3441152"/>
            <a:ext cx="2322111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What’s your job title?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8529" y="2746970"/>
            <a:ext cx="3504157" cy="57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21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Jobs and School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313405"/>
            <a:ext cx="8484781" cy="138499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I have been employed there since May 2015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I have worked there since May 2015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Since May 2015</a:t>
            </a:r>
            <a:endParaRPr lang="en-GB" sz="2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43087"/>
            <a:ext cx="822960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33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Jobs and School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313405"/>
            <a:ext cx="8484781" cy="95410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I have been unemployed since June of this year.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since June of this year.</a:t>
            </a:r>
            <a:endParaRPr lang="en-GB" sz="2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847850"/>
            <a:ext cx="8239125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76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Jobs and School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313405"/>
            <a:ext cx="8484781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I was laid off when the company closed the store.</a:t>
            </a:r>
            <a:endParaRPr lang="en-GB" sz="2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876425"/>
            <a:ext cx="8239125" cy="31051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78056" y="3244334"/>
            <a:ext cx="2514471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Why were you laid off?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665" y="2785547"/>
            <a:ext cx="3504157" cy="26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43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87" y="1847850"/>
            <a:ext cx="8277225" cy="31623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Jobs and School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313405"/>
            <a:ext cx="8484781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Yes, I’m self-employed: I own a small market.</a:t>
            </a:r>
            <a:endParaRPr lang="en-GB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864182" y="3081309"/>
            <a:ext cx="260840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Are you self-employed?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4182" y="2806699"/>
            <a:ext cx="3504157" cy="26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60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87" y="1852612"/>
            <a:ext cx="8277225" cy="315277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Jobs and School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313405"/>
            <a:ext cx="8484781" cy="95410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I started working at my most recent job last year.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Last year.</a:t>
            </a:r>
            <a:endParaRPr lang="en-GB" sz="28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8323" y="2821952"/>
            <a:ext cx="3559021" cy="3875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52045" y="3332896"/>
            <a:ext cx="2967479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When did you start working</a:t>
            </a:r>
          </a:p>
          <a:p>
            <a:r>
              <a:rPr lang="en-US" dirty="0" smtClean="0"/>
              <a:t> at your most recent job?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87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1852612"/>
            <a:ext cx="8248650" cy="315277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Jobs and School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313405"/>
            <a:ext cx="8484781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I’m retired.</a:t>
            </a:r>
            <a:endParaRPr lang="en-GB" sz="28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7663" y="2684792"/>
            <a:ext cx="3559021" cy="3875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81385" y="3195736"/>
            <a:ext cx="304442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What do you do for a living?</a:t>
            </a:r>
          </a:p>
          <a:p>
            <a:r>
              <a:rPr lang="en-US" dirty="0" smtClean="0"/>
              <a:t>Do you work?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98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sSolution05">
  <a:themeElements>
    <a:clrScheme name="Office Theme 13">
      <a:dk1>
        <a:srgbClr val="000000"/>
      </a:dk1>
      <a:lt1>
        <a:srgbClr val="FFF9E1"/>
      </a:lt1>
      <a:dk2>
        <a:srgbClr val="FFCC00"/>
      </a:dk2>
      <a:lt2>
        <a:srgbClr val="B2B2B2"/>
      </a:lt2>
      <a:accent1>
        <a:srgbClr val="A03404"/>
      </a:accent1>
      <a:accent2>
        <a:srgbClr val="FFCC00"/>
      </a:accent2>
      <a:accent3>
        <a:srgbClr val="FFFBEE"/>
      </a:accent3>
      <a:accent4>
        <a:srgbClr val="000000"/>
      </a:accent4>
      <a:accent5>
        <a:srgbClr val="CDAEAA"/>
      </a:accent5>
      <a:accent6>
        <a:srgbClr val="E7B900"/>
      </a:accent6>
      <a:hlink>
        <a:srgbClr val="FF9933"/>
      </a:hlink>
      <a:folHlink>
        <a:srgbClr val="969696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9E1"/>
        </a:lt1>
        <a:dk2>
          <a:srgbClr val="FFCC00"/>
        </a:dk2>
        <a:lt2>
          <a:srgbClr val="B2B2B2"/>
        </a:lt2>
        <a:accent1>
          <a:srgbClr val="A03404"/>
        </a:accent1>
        <a:accent2>
          <a:srgbClr val="FFCC00"/>
        </a:accent2>
        <a:accent3>
          <a:srgbClr val="FFFBEE"/>
        </a:accent3>
        <a:accent4>
          <a:srgbClr val="000000"/>
        </a:accent4>
        <a:accent5>
          <a:srgbClr val="CDAEAA"/>
        </a:accent5>
        <a:accent6>
          <a:srgbClr val="E7B900"/>
        </a:accent6>
        <a:hlink>
          <a:srgbClr val="FF9933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BusSolution05</Template>
  <TotalTime>256</TotalTime>
  <Words>224</Words>
  <Application>Microsoft Office PowerPoint</Application>
  <PresentationFormat>On-screen Show (4:3)</PresentationFormat>
  <Paragraphs>41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Arial</vt:lpstr>
      <vt:lpstr>BusSolution05</vt:lpstr>
      <vt:lpstr>USA Learns Citizenship</vt:lpstr>
      <vt:lpstr>PowerPoint Presentation</vt:lpstr>
      <vt:lpstr>Jobs and School</vt:lpstr>
      <vt:lpstr>Jobs and School</vt:lpstr>
      <vt:lpstr>Jobs and School</vt:lpstr>
      <vt:lpstr>Jobs and School</vt:lpstr>
      <vt:lpstr>Jobs and School</vt:lpstr>
      <vt:lpstr>Jobs and School</vt:lpstr>
      <vt:lpstr>Jobs and School</vt:lpstr>
      <vt:lpstr>Jobs and School</vt:lpstr>
      <vt:lpstr>Jobs and School</vt:lpstr>
      <vt:lpstr>Jobs and School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Mc Lin</dc:creator>
  <cp:lastModifiedBy>alison McLin</cp:lastModifiedBy>
  <cp:revision>58</cp:revision>
  <dcterms:created xsi:type="dcterms:W3CDTF">2017-10-11T15:21:40Z</dcterms:created>
  <dcterms:modified xsi:type="dcterms:W3CDTF">2019-10-04T15:09:06Z</dcterms:modified>
</cp:coreProperties>
</file>