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13" r:id="rId4"/>
    <p:sldId id="289" r:id="rId5"/>
    <p:sldId id="257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ad097a5e-7524-4441-8f53-3ea5127281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2.5 Employment, Schools, and Travel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8965" y="5313405"/>
            <a:ext cx="7126357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 started working at my most recent job in (Date)…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47863"/>
            <a:ext cx="82581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7496" y="3916017"/>
            <a:ext cx="161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31602" y="2892286"/>
            <a:ext cx="3427816" cy="523220"/>
          </a:xfrm>
          <a:prstGeom prst="rect">
            <a:avLst/>
          </a:prstGeom>
          <a:solidFill>
            <a:srgbClr val="FFFFE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When did you start working at your most recent job?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89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1433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I’m retired. I retired in (date).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919288"/>
            <a:ext cx="83153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675" y="5313405"/>
            <a:ext cx="663892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</a:t>
            </a:r>
            <a:r>
              <a:rPr lang="en-GB" sz="3200" dirty="0" smtClean="0"/>
              <a:t>employer is (company name) …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33575"/>
            <a:ext cx="82486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87817" y="2882346"/>
            <a:ext cx="2480498" cy="307777"/>
          </a:xfrm>
          <a:prstGeom prst="rect">
            <a:avLst/>
          </a:prstGeom>
          <a:solidFill>
            <a:srgbClr val="FFFFE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Who is your employer?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89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4813" y="5313405"/>
            <a:ext cx="8421135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 work as a (job title) …</a:t>
            </a:r>
          </a:p>
          <a:p>
            <a:r>
              <a:rPr lang="en-GB" sz="3200" dirty="0" smtClean="0"/>
              <a:t>OR: I don’t work; my husband supports me.</a:t>
            </a:r>
            <a:endParaRPr lang="en-US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947863"/>
            <a:ext cx="8334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08104" y="4005470"/>
            <a:ext cx="333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do you do for a living?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$$$$?????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7390" y="3429000"/>
            <a:ext cx="2705679" cy="307777"/>
          </a:xfrm>
          <a:prstGeom prst="rect">
            <a:avLst/>
          </a:prstGeom>
          <a:solidFill>
            <a:srgbClr val="FFFFE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How do you support yourself?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89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6217" y="4935926"/>
            <a:ext cx="7979244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 have a full-time job as a (job title) ….</a:t>
            </a:r>
          </a:p>
          <a:p>
            <a:r>
              <a:rPr lang="en-GB" sz="3200" dirty="0" smtClean="0"/>
              <a:t>I get Social Security.</a:t>
            </a:r>
          </a:p>
          <a:p>
            <a:r>
              <a:rPr lang="en-GB" sz="3200" dirty="0" smtClean="0"/>
              <a:t>I have a (retirement) pension.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47863"/>
            <a:ext cx="82486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19870" y="3349487"/>
            <a:ext cx="1659834" cy="616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600200"/>
            <a:ext cx="810577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43100"/>
            <a:ext cx="8220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8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590675"/>
            <a:ext cx="8039100" cy="3676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5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I’m a …</a:t>
            </a:r>
          </a:p>
          <a:p>
            <a:r>
              <a:rPr lang="en-GB" sz="3200" dirty="0" smtClean="0"/>
              <a:t>OR: I’m retired / unemployed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33575"/>
            <a:ext cx="82391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60436" y="3180522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Teacher</a:t>
            </a:r>
          </a:p>
          <a:p>
            <a:r>
              <a:rPr lang="en-US" dirty="0" smtClean="0"/>
              <a:t>Student</a:t>
            </a:r>
          </a:p>
          <a:p>
            <a:r>
              <a:rPr lang="en-US" dirty="0" smtClean="0"/>
              <a:t>Housewife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209" y="5313405"/>
            <a:ext cx="878619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I’ve been employed there </a:t>
            </a:r>
            <a:r>
              <a:rPr lang="en-GB" sz="3200" b="1" dirty="0" smtClean="0">
                <a:solidFill>
                  <a:srgbClr val="FFFF00"/>
                </a:solidFill>
              </a:rPr>
              <a:t>since (date)…</a:t>
            </a:r>
          </a:p>
          <a:p>
            <a:r>
              <a:rPr lang="en-GB" sz="3200" dirty="0" smtClean="0"/>
              <a:t>OR: I’ve worked there </a:t>
            </a:r>
            <a:r>
              <a:rPr lang="en-GB" sz="3200" b="1" dirty="0" smtClean="0">
                <a:solidFill>
                  <a:srgbClr val="FFFF00"/>
                </a:solidFill>
              </a:rPr>
              <a:t>for (number) years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24050"/>
            <a:ext cx="82772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10" y="5313405"/>
            <a:ext cx="332396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Since (date) …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38338"/>
            <a:ext cx="82581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43100"/>
            <a:ext cx="8239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9504" y="3528391"/>
            <a:ext cx="251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were you laid off?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2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Schools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19288"/>
            <a:ext cx="82867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965" y="5313405"/>
            <a:ext cx="7126357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 – I work for (company).</a:t>
            </a:r>
          </a:p>
          <a:p>
            <a:r>
              <a:rPr lang="en-GB" sz="3200" dirty="0" smtClean="0"/>
              <a:t>OR: Yes, I own a small (restaurant)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79504" y="3528391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you self-employed?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232</TotalTime>
  <Words>213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BusSolution05</vt:lpstr>
      <vt:lpstr>USA Learns Citizenship</vt:lpstr>
      <vt:lpstr>PowerPoint Presentation</vt:lpstr>
      <vt:lpstr>Objectives</vt:lpstr>
      <vt:lpstr>PowerPoint Presentation</vt:lpstr>
      <vt:lpstr>Jobs and Schools</vt:lpstr>
      <vt:lpstr>Jobs and Schools</vt:lpstr>
      <vt:lpstr>Jobs and Schools</vt:lpstr>
      <vt:lpstr>Jobs and Schools</vt:lpstr>
      <vt:lpstr>Jobs and Schools</vt:lpstr>
      <vt:lpstr>Jobs and Schools</vt:lpstr>
      <vt:lpstr>Jobs and Schools</vt:lpstr>
      <vt:lpstr>Jobs and Schools</vt:lpstr>
      <vt:lpstr>Jobs and Schools</vt:lpstr>
      <vt:lpstr>Jobs and Schools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50</cp:revision>
  <dcterms:created xsi:type="dcterms:W3CDTF">2017-10-11T15:21:40Z</dcterms:created>
  <dcterms:modified xsi:type="dcterms:W3CDTF">2018-02-12T21:15:02Z</dcterms:modified>
</cp:coreProperties>
</file>