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13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salearns.org/learning/activities/02fab8bd-73f3-4176-9178-7933ef6c20ab/ad097a5e-7524-4441-8f53-3ea5127281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USA Learns Citizenship</a:t>
            </a:r>
            <a:endParaRPr lang="en-US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2.5 Employment, Schools, and Travel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Outside the US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62150"/>
            <a:ext cx="8267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8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Outside the US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900238"/>
            <a:ext cx="83439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7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Outside the US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62150"/>
            <a:ext cx="8267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7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600200"/>
            <a:ext cx="8105775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43100"/>
            <a:ext cx="8220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8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600200"/>
            <a:ext cx="8181975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5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Outside the 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0871" y="5313405"/>
            <a:ext cx="650019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 spent (weeks) outside the 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990725"/>
            <a:ext cx="81629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21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Outside the 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3791" y="5313405"/>
            <a:ext cx="697726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(Number): I went to X and Y…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933575"/>
            <a:ext cx="82962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88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Outside the 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9385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Yes, I have. I went to … .</a:t>
            </a:r>
          </a:p>
          <a:p>
            <a:r>
              <a:rPr lang="en-GB" sz="3200" dirty="0" smtClean="0"/>
              <a:t>OR: No, I have not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43100"/>
            <a:ext cx="82581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88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Outside the 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6227" y="5313405"/>
            <a:ext cx="833893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Yes, I have. I went to (country) for (weeks)</a:t>
            </a:r>
          </a:p>
          <a:p>
            <a:r>
              <a:rPr lang="en-GB" sz="3200" dirty="0" smtClean="0"/>
              <a:t>OR: No, I have not.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28813"/>
            <a:ext cx="8239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88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Outside the 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7675" y="5313405"/>
            <a:ext cx="754338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My trip lasted </a:t>
            </a:r>
            <a:r>
              <a:rPr lang="en-GB" sz="3200" b="1" dirty="0" smtClean="0">
                <a:solidFill>
                  <a:srgbClr val="FFFF00"/>
                </a:solidFill>
              </a:rPr>
              <a:t>(number) weeks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47863"/>
            <a:ext cx="82486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88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234</TotalTime>
  <Words>108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BusSolution05</vt:lpstr>
      <vt:lpstr>USA Learns Citizenship</vt:lpstr>
      <vt:lpstr>PowerPoint Presentation</vt:lpstr>
      <vt:lpstr>Objectives</vt:lpstr>
      <vt:lpstr>PowerPoint Presentation</vt:lpstr>
      <vt:lpstr>Time Outside the US</vt:lpstr>
      <vt:lpstr>Time Outside the US</vt:lpstr>
      <vt:lpstr>Time Outside the US</vt:lpstr>
      <vt:lpstr>Time Outside the US</vt:lpstr>
      <vt:lpstr>Time Outside the US</vt:lpstr>
      <vt:lpstr>Time Outside the US</vt:lpstr>
      <vt:lpstr>Time Outside the US</vt:lpstr>
      <vt:lpstr>Time Outside the US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50</cp:revision>
  <dcterms:created xsi:type="dcterms:W3CDTF">2017-10-11T15:21:40Z</dcterms:created>
  <dcterms:modified xsi:type="dcterms:W3CDTF">2018-03-07T22:29:45Z</dcterms:modified>
</cp:coreProperties>
</file>