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313" r:id="rId4"/>
    <p:sldId id="289" r:id="rId5"/>
    <p:sldId id="257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FFFFF"/>
    <a:srgbClr val="B6061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EC5E5-43C0-4098-B7A2-99BEEDEF1640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D2C5983-3F0A-48D9-BEEC-8698B1C9ABD8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n-US" smtClean="0"/>
            <a:t>Current Marital Status</a:t>
          </a:r>
          <a:endParaRPr lang="en-US"/>
        </a:p>
      </dgm:t>
    </dgm:pt>
    <dgm:pt modelId="{6F2EF4E7-E52A-4CF7-A09B-96E5136872E5}" type="parTrans" cxnId="{C67D1507-A891-423B-8356-D709452A36EA}">
      <dgm:prSet/>
      <dgm:spPr/>
      <dgm:t>
        <a:bodyPr/>
        <a:lstStyle/>
        <a:p>
          <a:endParaRPr lang="en-US"/>
        </a:p>
      </dgm:t>
    </dgm:pt>
    <dgm:pt modelId="{419D36A9-8D84-4EA2-BAE0-6D15DA8C0E7D}" type="sibTrans" cxnId="{C67D1507-A891-423B-8356-D709452A36EA}">
      <dgm:prSet/>
      <dgm:spPr/>
      <dgm:t>
        <a:bodyPr/>
        <a:lstStyle/>
        <a:p>
          <a:endParaRPr lang="en-US"/>
        </a:p>
      </dgm:t>
    </dgm:pt>
    <dgm:pt modelId="{FFD6A6A5-9F23-4F0C-8667-304159BF19CC}">
      <dgm:prSet custT="1"/>
      <dgm:spPr/>
      <dgm:t>
        <a:bodyPr/>
        <a:lstStyle/>
        <a:p>
          <a:pPr rtl="0"/>
          <a:r>
            <a:rPr lang="en-US" sz="1600" dirty="0" smtClean="0"/>
            <a:t>Single</a:t>
          </a:r>
          <a:endParaRPr lang="en-US" sz="1600" dirty="0"/>
        </a:p>
      </dgm:t>
    </dgm:pt>
    <dgm:pt modelId="{9A462C1F-9E92-4DF2-BC1C-70705C91E142}" type="parTrans" cxnId="{BA802D2E-BA01-42E0-8E53-2B574369980F}">
      <dgm:prSet/>
      <dgm:spPr/>
      <dgm:t>
        <a:bodyPr/>
        <a:lstStyle/>
        <a:p>
          <a:endParaRPr lang="en-US"/>
        </a:p>
      </dgm:t>
    </dgm:pt>
    <dgm:pt modelId="{8D689284-3930-4066-901C-CD3826E631A0}" type="sibTrans" cxnId="{BA802D2E-BA01-42E0-8E53-2B574369980F}">
      <dgm:prSet/>
      <dgm:spPr/>
      <dgm:t>
        <a:bodyPr/>
        <a:lstStyle/>
        <a:p>
          <a:endParaRPr lang="en-US"/>
        </a:p>
      </dgm:t>
    </dgm:pt>
    <dgm:pt modelId="{D812C002-F86F-49AE-B358-027E0B9825A5}">
      <dgm:prSet custT="1"/>
      <dgm:spPr/>
      <dgm:t>
        <a:bodyPr/>
        <a:lstStyle/>
        <a:p>
          <a:pPr rtl="0"/>
          <a:r>
            <a:rPr lang="en-US" sz="1600" dirty="0" smtClean="0"/>
            <a:t>Married</a:t>
          </a:r>
          <a:endParaRPr lang="en-US" sz="1600" dirty="0"/>
        </a:p>
      </dgm:t>
    </dgm:pt>
    <dgm:pt modelId="{98F88C81-4D46-412C-A29E-86EBAE6A0AC6}" type="parTrans" cxnId="{76C30988-992F-4966-86F3-80168BED649C}">
      <dgm:prSet/>
      <dgm:spPr/>
      <dgm:t>
        <a:bodyPr/>
        <a:lstStyle/>
        <a:p>
          <a:endParaRPr lang="en-US"/>
        </a:p>
      </dgm:t>
    </dgm:pt>
    <dgm:pt modelId="{C9755B9C-5CB3-4088-80B6-9713BA6FE2C7}" type="sibTrans" cxnId="{76C30988-992F-4966-86F3-80168BED649C}">
      <dgm:prSet/>
      <dgm:spPr/>
      <dgm:t>
        <a:bodyPr/>
        <a:lstStyle/>
        <a:p>
          <a:endParaRPr lang="en-US"/>
        </a:p>
      </dgm:t>
    </dgm:pt>
    <dgm:pt modelId="{807FDD8E-A7A7-42BD-9B1B-6D2F686C4E8E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Date</a:t>
          </a:r>
          <a:endParaRPr lang="en-US" b="1" dirty="0">
            <a:solidFill>
              <a:schemeClr val="tx1"/>
            </a:solidFill>
          </a:endParaRPr>
        </a:p>
      </dgm:t>
    </dgm:pt>
    <dgm:pt modelId="{B997E43B-7946-49CE-AC5F-E90775F55C19}" type="parTrans" cxnId="{4F248462-F4C3-45C4-839C-B1E385D3F292}">
      <dgm:prSet/>
      <dgm:spPr/>
      <dgm:t>
        <a:bodyPr/>
        <a:lstStyle/>
        <a:p>
          <a:endParaRPr lang="en-US"/>
        </a:p>
      </dgm:t>
    </dgm:pt>
    <dgm:pt modelId="{165E6060-37F5-4F37-9620-0B99CEABABB1}" type="sibTrans" cxnId="{4F248462-F4C3-45C4-839C-B1E385D3F292}">
      <dgm:prSet/>
      <dgm:spPr/>
      <dgm:t>
        <a:bodyPr/>
        <a:lstStyle/>
        <a:p>
          <a:endParaRPr lang="en-US"/>
        </a:p>
      </dgm:t>
    </dgm:pt>
    <dgm:pt modelId="{93CBDE9B-7442-4D99-A1BD-5AE72BB169CC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Spouse Current Address</a:t>
          </a:r>
          <a:endParaRPr lang="en-US" b="1" dirty="0">
            <a:solidFill>
              <a:schemeClr val="tx1"/>
            </a:solidFill>
          </a:endParaRPr>
        </a:p>
      </dgm:t>
    </dgm:pt>
    <dgm:pt modelId="{67A23F5D-DD56-46B4-A0C0-C14677915CC6}" type="parTrans" cxnId="{649620A9-91D0-4A0F-B6A2-DE73283A86D9}">
      <dgm:prSet/>
      <dgm:spPr/>
      <dgm:t>
        <a:bodyPr/>
        <a:lstStyle/>
        <a:p>
          <a:endParaRPr lang="en-US"/>
        </a:p>
      </dgm:t>
    </dgm:pt>
    <dgm:pt modelId="{D980B2D9-568A-4715-9CB2-2B03B792DB0D}" type="sibTrans" cxnId="{649620A9-91D0-4A0F-B6A2-DE73283A86D9}">
      <dgm:prSet/>
      <dgm:spPr/>
      <dgm:t>
        <a:bodyPr/>
        <a:lstStyle/>
        <a:p>
          <a:endParaRPr lang="en-US"/>
        </a:p>
      </dgm:t>
    </dgm:pt>
    <dgm:pt modelId="{4EAC1C65-8F19-4D14-8409-625AFABC93D8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Spouse Immigration Status</a:t>
          </a:r>
          <a:endParaRPr lang="en-US" b="1" dirty="0">
            <a:solidFill>
              <a:schemeClr val="tx1"/>
            </a:solidFill>
          </a:endParaRPr>
        </a:p>
      </dgm:t>
    </dgm:pt>
    <dgm:pt modelId="{5B87410C-1785-4F87-A72D-1CFDA798930E}" type="parTrans" cxnId="{526946C8-6A13-4221-86FF-F42613979592}">
      <dgm:prSet/>
      <dgm:spPr/>
      <dgm:t>
        <a:bodyPr/>
        <a:lstStyle/>
        <a:p>
          <a:endParaRPr lang="en-US"/>
        </a:p>
      </dgm:t>
    </dgm:pt>
    <dgm:pt modelId="{159BB1B2-41BC-487A-A32E-EF18301252AE}" type="sibTrans" cxnId="{526946C8-6A13-4221-86FF-F42613979592}">
      <dgm:prSet/>
      <dgm:spPr/>
      <dgm:t>
        <a:bodyPr/>
        <a:lstStyle/>
        <a:p>
          <a:endParaRPr lang="en-US"/>
        </a:p>
      </dgm:t>
    </dgm:pt>
    <dgm:pt modelId="{CB089B08-806B-4BC0-9CA0-8748B843D5BD}">
      <dgm:prSet custT="1"/>
      <dgm:spPr/>
      <dgm:t>
        <a:bodyPr/>
        <a:lstStyle/>
        <a:p>
          <a:pPr rtl="0"/>
          <a:r>
            <a:rPr lang="en-US" sz="1600" dirty="0" smtClean="0"/>
            <a:t>Divorced</a:t>
          </a:r>
          <a:endParaRPr lang="en-US" sz="1600" dirty="0"/>
        </a:p>
      </dgm:t>
    </dgm:pt>
    <dgm:pt modelId="{88A24006-CB57-4CB0-9383-30545ABF4CA1}" type="parTrans" cxnId="{1D09F98D-5A9E-47E4-9C84-4B0D85294CB3}">
      <dgm:prSet/>
      <dgm:spPr/>
      <dgm:t>
        <a:bodyPr/>
        <a:lstStyle/>
        <a:p>
          <a:endParaRPr lang="en-US"/>
        </a:p>
      </dgm:t>
    </dgm:pt>
    <dgm:pt modelId="{91E9D0E0-952E-4F29-BF29-FC153A97E3C6}" type="sibTrans" cxnId="{1D09F98D-5A9E-47E4-9C84-4B0D85294CB3}">
      <dgm:prSet/>
      <dgm:spPr/>
      <dgm:t>
        <a:bodyPr/>
        <a:lstStyle/>
        <a:p>
          <a:endParaRPr lang="en-US"/>
        </a:p>
      </dgm:t>
    </dgm:pt>
    <dgm:pt modelId="{86E0C0AD-96C9-41BB-998D-EBF812F3588E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Date: marriage &amp; divorce</a:t>
          </a:r>
          <a:endParaRPr lang="en-US" b="1" dirty="0">
            <a:solidFill>
              <a:schemeClr val="tx1"/>
            </a:solidFill>
          </a:endParaRPr>
        </a:p>
      </dgm:t>
    </dgm:pt>
    <dgm:pt modelId="{6030B661-08D4-45AC-917D-05DB9D2E4CF6}" type="parTrans" cxnId="{0823F029-AB7F-45D6-99BE-679173020BAB}">
      <dgm:prSet/>
      <dgm:spPr/>
      <dgm:t>
        <a:bodyPr/>
        <a:lstStyle/>
        <a:p>
          <a:endParaRPr lang="en-US"/>
        </a:p>
      </dgm:t>
    </dgm:pt>
    <dgm:pt modelId="{5462C908-9FF2-4888-BBE8-A6EDA4855134}" type="sibTrans" cxnId="{0823F029-AB7F-45D6-99BE-679173020BAB}">
      <dgm:prSet/>
      <dgm:spPr/>
      <dgm:t>
        <a:bodyPr/>
        <a:lstStyle/>
        <a:p>
          <a:endParaRPr lang="en-US"/>
        </a:p>
      </dgm:t>
    </dgm:pt>
    <dgm:pt modelId="{9E0589D9-80E3-4AB3-802B-D16AF48ABE40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Spouse Current Address</a:t>
          </a:r>
          <a:endParaRPr lang="en-US" b="1" dirty="0">
            <a:solidFill>
              <a:schemeClr val="tx1"/>
            </a:solidFill>
          </a:endParaRPr>
        </a:p>
      </dgm:t>
    </dgm:pt>
    <dgm:pt modelId="{14E90FE1-9099-4AB8-8B13-1E51FC36F9E7}" type="parTrans" cxnId="{8410F98A-A643-45DC-A8D7-1BEEEF68F6AB}">
      <dgm:prSet/>
      <dgm:spPr/>
      <dgm:t>
        <a:bodyPr/>
        <a:lstStyle/>
        <a:p>
          <a:endParaRPr lang="en-US"/>
        </a:p>
      </dgm:t>
    </dgm:pt>
    <dgm:pt modelId="{749E83D8-1677-499E-A6CD-7038EF4E6DF3}" type="sibTrans" cxnId="{8410F98A-A643-45DC-A8D7-1BEEEF68F6AB}">
      <dgm:prSet/>
      <dgm:spPr/>
      <dgm:t>
        <a:bodyPr/>
        <a:lstStyle/>
        <a:p>
          <a:endParaRPr lang="en-US"/>
        </a:p>
      </dgm:t>
    </dgm:pt>
    <dgm:pt modelId="{E3B53471-F2B1-4C8B-984E-3090B348C6D9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Spouse Immigration Status</a:t>
          </a:r>
          <a:endParaRPr lang="en-US" b="1" dirty="0">
            <a:solidFill>
              <a:schemeClr val="tx1"/>
            </a:solidFill>
          </a:endParaRPr>
        </a:p>
      </dgm:t>
    </dgm:pt>
    <dgm:pt modelId="{80911423-BBA1-469D-9993-D3B8F32587C2}" type="parTrans" cxnId="{EF63958C-2073-4589-BC87-0B2D8CA8CE1F}">
      <dgm:prSet/>
      <dgm:spPr/>
      <dgm:t>
        <a:bodyPr/>
        <a:lstStyle/>
        <a:p>
          <a:endParaRPr lang="en-US"/>
        </a:p>
      </dgm:t>
    </dgm:pt>
    <dgm:pt modelId="{A333E729-06C3-4B29-AF9D-3E4DABC6B3C8}" type="sibTrans" cxnId="{EF63958C-2073-4589-BC87-0B2D8CA8CE1F}">
      <dgm:prSet/>
      <dgm:spPr/>
      <dgm:t>
        <a:bodyPr/>
        <a:lstStyle/>
        <a:p>
          <a:endParaRPr lang="en-US"/>
        </a:p>
      </dgm:t>
    </dgm:pt>
    <dgm:pt modelId="{26DE0A07-C461-474C-846D-DA0037387982}">
      <dgm:prSet custT="1"/>
      <dgm:spPr/>
      <dgm:t>
        <a:bodyPr/>
        <a:lstStyle/>
        <a:p>
          <a:pPr rtl="0"/>
          <a:r>
            <a:rPr lang="en-US" sz="1600" dirty="0" smtClean="0"/>
            <a:t>Widowed</a:t>
          </a:r>
          <a:endParaRPr lang="en-US" sz="1600" dirty="0"/>
        </a:p>
      </dgm:t>
    </dgm:pt>
    <dgm:pt modelId="{86C4EA3C-81FA-4934-B244-52BACF813F80}" type="parTrans" cxnId="{69724FF8-B508-4D6D-95D8-C852DAB84517}">
      <dgm:prSet/>
      <dgm:spPr/>
      <dgm:t>
        <a:bodyPr/>
        <a:lstStyle/>
        <a:p>
          <a:endParaRPr lang="en-US"/>
        </a:p>
      </dgm:t>
    </dgm:pt>
    <dgm:pt modelId="{FA036830-A26F-4418-9726-C3ABCE70BB7A}" type="sibTrans" cxnId="{69724FF8-B508-4D6D-95D8-C852DAB84517}">
      <dgm:prSet/>
      <dgm:spPr/>
      <dgm:t>
        <a:bodyPr/>
        <a:lstStyle/>
        <a:p>
          <a:endParaRPr lang="en-US"/>
        </a:p>
      </dgm:t>
    </dgm:pt>
    <dgm:pt modelId="{7C87DA02-7A6E-4500-BF45-4DF53CE4AFD0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Date: marriage &amp; death</a:t>
          </a:r>
          <a:endParaRPr lang="en-US" b="1" dirty="0">
            <a:solidFill>
              <a:schemeClr val="tx1"/>
            </a:solidFill>
          </a:endParaRPr>
        </a:p>
      </dgm:t>
    </dgm:pt>
    <dgm:pt modelId="{256DFA87-A5FC-45A3-880D-722AD3482247}" type="parTrans" cxnId="{F276DEE3-60A9-4E5C-AA4F-D91AF5307E55}">
      <dgm:prSet/>
      <dgm:spPr/>
      <dgm:t>
        <a:bodyPr/>
        <a:lstStyle/>
        <a:p>
          <a:endParaRPr lang="en-US"/>
        </a:p>
      </dgm:t>
    </dgm:pt>
    <dgm:pt modelId="{15FE18DB-9240-4253-888F-59BE032BB5DE}" type="sibTrans" cxnId="{F276DEE3-60A9-4E5C-AA4F-D91AF5307E55}">
      <dgm:prSet/>
      <dgm:spPr/>
      <dgm:t>
        <a:bodyPr/>
        <a:lstStyle/>
        <a:p>
          <a:endParaRPr lang="en-US"/>
        </a:p>
      </dgm:t>
    </dgm:pt>
    <dgm:pt modelId="{3950D691-2224-4023-AD9F-EBCD5FB188AC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Spouse Immigration Status</a:t>
          </a:r>
          <a:endParaRPr lang="en-US" b="1" dirty="0">
            <a:solidFill>
              <a:schemeClr val="tx1"/>
            </a:solidFill>
          </a:endParaRPr>
        </a:p>
      </dgm:t>
    </dgm:pt>
    <dgm:pt modelId="{4783F43B-3C66-4B73-A9EE-58B7C9CAF688}" type="parTrans" cxnId="{DBCBE0BF-4F1F-4FDC-B113-A59A8EC40762}">
      <dgm:prSet/>
      <dgm:spPr/>
      <dgm:t>
        <a:bodyPr/>
        <a:lstStyle/>
        <a:p>
          <a:endParaRPr lang="en-US"/>
        </a:p>
      </dgm:t>
    </dgm:pt>
    <dgm:pt modelId="{37775E26-9B2C-4083-832C-14E51FA69D61}" type="sibTrans" cxnId="{DBCBE0BF-4F1F-4FDC-B113-A59A8EC40762}">
      <dgm:prSet/>
      <dgm:spPr/>
      <dgm:t>
        <a:bodyPr/>
        <a:lstStyle/>
        <a:p>
          <a:endParaRPr lang="en-US"/>
        </a:p>
      </dgm:t>
    </dgm:pt>
    <dgm:pt modelId="{C7EF25D4-6BF0-40F2-9EF7-0C9D6E2BC0BC}" type="pres">
      <dgm:prSet presAssocID="{D44EC5E5-43C0-4098-B7A2-99BEEDEF164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E35B22-A959-4870-BA62-B19DD645CD72}" type="pres">
      <dgm:prSet presAssocID="{2D2C5983-3F0A-48D9-BEEC-8698B1C9ABD8}" presName="root1" presStyleCnt="0"/>
      <dgm:spPr/>
    </dgm:pt>
    <dgm:pt modelId="{00FD4E87-BF50-40B7-8DBA-6115655C5D3F}" type="pres">
      <dgm:prSet presAssocID="{2D2C5983-3F0A-48D9-BEEC-8698B1C9ABD8}" presName="LevelOneTextNode" presStyleLbl="node0" presStyleIdx="0" presStyleCnt="1" custScaleX="234708" custScaleY="186861" custLinFactX="-106572" custLinFactNeighborX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350D48-C123-4D13-A743-EE188C6415CB}" type="pres">
      <dgm:prSet presAssocID="{2D2C5983-3F0A-48D9-BEEC-8698B1C9ABD8}" presName="level2hierChild" presStyleCnt="0"/>
      <dgm:spPr/>
    </dgm:pt>
    <dgm:pt modelId="{CE17E583-9D7F-4285-8A14-4846A3B5DB20}" type="pres">
      <dgm:prSet presAssocID="{9A462C1F-9E92-4DF2-BC1C-70705C91E142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7D679B53-F907-4B3F-81B4-9F77E6E01A00}" type="pres">
      <dgm:prSet presAssocID="{9A462C1F-9E92-4DF2-BC1C-70705C91E14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6057D07-EDEA-4103-A878-FD5BA177A12A}" type="pres">
      <dgm:prSet presAssocID="{FFD6A6A5-9F23-4F0C-8667-304159BF19CC}" presName="root2" presStyleCnt="0"/>
      <dgm:spPr/>
    </dgm:pt>
    <dgm:pt modelId="{F86FDDF5-626D-45C4-BCC6-809EA67B3E67}" type="pres">
      <dgm:prSet presAssocID="{FFD6A6A5-9F23-4F0C-8667-304159BF19CC}" presName="LevelTwoTextNode" presStyleLbl="node2" presStyleIdx="0" presStyleCnt="4" custLinFactNeighborY="-332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49DB0F-2654-4C2E-BE81-A09A93AF9BD0}" type="pres">
      <dgm:prSet presAssocID="{FFD6A6A5-9F23-4F0C-8667-304159BF19CC}" presName="level3hierChild" presStyleCnt="0"/>
      <dgm:spPr/>
    </dgm:pt>
    <dgm:pt modelId="{316FE148-310D-449C-B16D-651C761A3E1B}" type="pres">
      <dgm:prSet presAssocID="{98F88C81-4D46-412C-A29E-86EBAE6A0AC6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8306C051-9D33-4248-8268-7EC0F7F8F434}" type="pres">
      <dgm:prSet presAssocID="{98F88C81-4D46-412C-A29E-86EBAE6A0AC6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DDF83E7-B9BE-4EC5-B66D-C8E1D098AB86}" type="pres">
      <dgm:prSet presAssocID="{D812C002-F86F-49AE-B358-027E0B9825A5}" presName="root2" presStyleCnt="0"/>
      <dgm:spPr/>
    </dgm:pt>
    <dgm:pt modelId="{A05A07C8-777E-4537-9AB3-223B31E1281D}" type="pres">
      <dgm:prSet presAssocID="{D812C002-F86F-49AE-B358-027E0B9825A5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E37D4D-BCA9-4EFF-B998-172479B878C0}" type="pres">
      <dgm:prSet presAssocID="{D812C002-F86F-49AE-B358-027E0B9825A5}" presName="level3hierChild" presStyleCnt="0"/>
      <dgm:spPr/>
    </dgm:pt>
    <dgm:pt modelId="{BD73E77E-A5D0-47BC-BBE3-36BD0673C322}" type="pres">
      <dgm:prSet presAssocID="{B997E43B-7946-49CE-AC5F-E90775F55C19}" presName="conn2-1" presStyleLbl="parChTrans1D3" presStyleIdx="0" presStyleCnt="8"/>
      <dgm:spPr/>
      <dgm:t>
        <a:bodyPr/>
        <a:lstStyle/>
        <a:p>
          <a:endParaRPr lang="en-US"/>
        </a:p>
      </dgm:t>
    </dgm:pt>
    <dgm:pt modelId="{BB842549-6545-4545-89D3-CB266EEA9F95}" type="pres">
      <dgm:prSet presAssocID="{B997E43B-7946-49CE-AC5F-E90775F55C19}" presName="connTx" presStyleLbl="parChTrans1D3" presStyleIdx="0" presStyleCnt="8"/>
      <dgm:spPr/>
      <dgm:t>
        <a:bodyPr/>
        <a:lstStyle/>
        <a:p>
          <a:endParaRPr lang="en-US"/>
        </a:p>
      </dgm:t>
    </dgm:pt>
    <dgm:pt modelId="{3DF97766-FE7A-4A8A-9284-82DCDC75D52A}" type="pres">
      <dgm:prSet presAssocID="{807FDD8E-A7A7-42BD-9B1B-6D2F686C4E8E}" presName="root2" presStyleCnt="0"/>
      <dgm:spPr/>
    </dgm:pt>
    <dgm:pt modelId="{1F4A7D58-12A4-4807-A366-7BB69573D535}" type="pres">
      <dgm:prSet presAssocID="{807FDD8E-A7A7-42BD-9B1B-6D2F686C4E8E}" presName="LevelTwoTextNode" presStyleLbl="node3" presStyleIdx="0" presStyleCnt="8" custLinFactNeighborX="54410" custLinFactNeighborY="2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F53F18-32A9-4F10-B867-A56C02086C91}" type="pres">
      <dgm:prSet presAssocID="{807FDD8E-A7A7-42BD-9B1B-6D2F686C4E8E}" presName="level3hierChild" presStyleCnt="0"/>
      <dgm:spPr/>
    </dgm:pt>
    <dgm:pt modelId="{ECEF75DE-5E0C-4B1F-AFD2-F22BFF1E0DDE}" type="pres">
      <dgm:prSet presAssocID="{67A23F5D-DD56-46B4-A0C0-C14677915CC6}" presName="conn2-1" presStyleLbl="parChTrans1D3" presStyleIdx="1" presStyleCnt="8"/>
      <dgm:spPr/>
      <dgm:t>
        <a:bodyPr/>
        <a:lstStyle/>
        <a:p>
          <a:endParaRPr lang="en-US"/>
        </a:p>
      </dgm:t>
    </dgm:pt>
    <dgm:pt modelId="{0751DB87-0DE5-4E8B-9688-1D11B1E96045}" type="pres">
      <dgm:prSet presAssocID="{67A23F5D-DD56-46B4-A0C0-C14677915CC6}" presName="connTx" presStyleLbl="parChTrans1D3" presStyleIdx="1" presStyleCnt="8"/>
      <dgm:spPr/>
      <dgm:t>
        <a:bodyPr/>
        <a:lstStyle/>
        <a:p>
          <a:endParaRPr lang="en-US"/>
        </a:p>
      </dgm:t>
    </dgm:pt>
    <dgm:pt modelId="{2D8844BD-BE2D-4617-94FB-93D6628F391D}" type="pres">
      <dgm:prSet presAssocID="{93CBDE9B-7442-4D99-A1BD-5AE72BB169CC}" presName="root2" presStyleCnt="0"/>
      <dgm:spPr/>
    </dgm:pt>
    <dgm:pt modelId="{47BBED75-9A8D-48AC-B699-B04FF2F04B6C}" type="pres">
      <dgm:prSet presAssocID="{93CBDE9B-7442-4D99-A1BD-5AE72BB169CC}" presName="LevelTwoTextNode" presStyleLbl="node3" presStyleIdx="1" presStyleCnt="8" custLinFactNeighborX="54410" custLinFactNeighborY="2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2867AC-747C-4643-9C3B-A0FABC778D94}" type="pres">
      <dgm:prSet presAssocID="{93CBDE9B-7442-4D99-A1BD-5AE72BB169CC}" presName="level3hierChild" presStyleCnt="0"/>
      <dgm:spPr/>
    </dgm:pt>
    <dgm:pt modelId="{13904F1F-275A-45DD-B861-1EC4E7644583}" type="pres">
      <dgm:prSet presAssocID="{5B87410C-1785-4F87-A72D-1CFDA798930E}" presName="conn2-1" presStyleLbl="parChTrans1D3" presStyleIdx="2" presStyleCnt="8"/>
      <dgm:spPr/>
      <dgm:t>
        <a:bodyPr/>
        <a:lstStyle/>
        <a:p>
          <a:endParaRPr lang="en-US"/>
        </a:p>
      </dgm:t>
    </dgm:pt>
    <dgm:pt modelId="{3AEB4BDA-8B7D-46C2-9754-4812C7088A8E}" type="pres">
      <dgm:prSet presAssocID="{5B87410C-1785-4F87-A72D-1CFDA798930E}" presName="connTx" presStyleLbl="parChTrans1D3" presStyleIdx="2" presStyleCnt="8"/>
      <dgm:spPr/>
      <dgm:t>
        <a:bodyPr/>
        <a:lstStyle/>
        <a:p>
          <a:endParaRPr lang="en-US"/>
        </a:p>
      </dgm:t>
    </dgm:pt>
    <dgm:pt modelId="{B88F771B-168C-417B-BDAF-48D8241627AA}" type="pres">
      <dgm:prSet presAssocID="{4EAC1C65-8F19-4D14-8409-625AFABC93D8}" presName="root2" presStyleCnt="0"/>
      <dgm:spPr/>
    </dgm:pt>
    <dgm:pt modelId="{581C56AB-1FF3-404B-9FFB-67C94CB605FF}" type="pres">
      <dgm:prSet presAssocID="{4EAC1C65-8F19-4D14-8409-625AFABC93D8}" presName="LevelTwoTextNode" presStyleLbl="node3" presStyleIdx="2" presStyleCnt="8" custLinFactNeighborX="54410" custLinFactNeighborY="2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BE5D2-5469-49C7-8128-0F98EF5C7628}" type="pres">
      <dgm:prSet presAssocID="{4EAC1C65-8F19-4D14-8409-625AFABC93D8}" presName="level3hierChild" presStyleCnt="0"/>
      <dgm:spPr/>
    </dgm:pt>
    <dgm:pt modelId="{57C6661A-6985-42D7-8CF3-55F136C70130}" type="pres">
      <dgm:prSet presAssocID="{88A24006-CB57-4CB0-9383-30545ABF4CA1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9FD8B4BA-54EE-41CF-9567-4E3512432381}" type="pres">
      <dgm:prSet presAssocID="{88A24006-CB57-4CB0-9383-30545ABF4CA1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C042C04-5BB1-42B6-94F8-FB9EDBA6E06A}" type="pres">
      <dgm:prSet presAssocID="{CB089B08-806B-4BC0-9CA0-8748B843D5BD}" presName="root2" presStyleCnt="0"/>
      <dgm:spPr/>
    </dgm:pt>
    <dgm:pt modelId="{5EE7DAD5-8C7B-468C-B3C1-0CE1FDDCA27B}" type="pres">
      <dgm:prSet presAssocID="{CB089B08-806B-4BC0-9CA0-8748B843D5BD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56D98-2C22-47C8-B2A3-77B71CE672DB}" type="pres">
      <dgm:prSet presAssocID="{CB089B08-806B-4BC0-9CA0-8748B843D5BD}" presName="level3hierChild" presStyleCnt="0"/>
      <dgm:spPr/>
    </dgm:pt>
    <dgm:pt modelId="{1D31CF64-C40B-40A9-98A1-D450729884C1}" type="pres">
      <dgm:prSet presAssocID="{6030B661-08D4-45AC-917D-05DB9D2E4CF6}" presName="conn2-1" presStyleLbl="parChTrans1D3" presStyleIdx="3" presStyleCnt="8"/>
      <dgm:spPr/>
      <dgm:t>
        <a:bodyPr/>
        <a:lstStyle/>
        <a:p>
          <a:endParaRPr lang="en-US"/>
        </a:p>
      </dgm:t>
    </dgm:pt>
    <dgm:pt modelId="{1DB19DC6-AD35-453E-9CCB-12CDA8269E8C}" type="pres">
      <dgm:prSet presAssocID="{6030B661-08D4-45AC-917D-05DB9D2E4CF6}" presName="connTx" presStyleLbl="parChTrans1D3" presStyleIdx="3" presStyleCnt="8"/>
      <dgm:spPr/>
      <dgm:t>
        <a:bodyPr/>
        <a:lstStyle/>
        <a:p>
          <a:endParaRPr lang="en-US"/>
        </a:p>
      </dgm:t>
    </dgm:pt>
    <dgm:pt modelId="{BBD69B85-3106-4193-91B9-0D017D3E8258}" type="pres">
      <dgm:prSet presAssocID="{86E0C0AD-96C9-41BB-998D-EBF812F3588E}" presName="root2" presStyleCnt="0"/>
      <dgm:spPr/>
    </dgm:pt>
    <dgm:pt modelId="{495856C4-EAF2-441F-9785-6361ED8AEAAF}" type="pres">
      <dgm:prSet presAssocID="{86E0C0AD-96C9-41BB-998D-EBF812F3588E}" presName="LevelTwoTextNode" presStyleLbl="node3" presStyleIdx="3" presStyleCnt="8" custLinFactNeighborX="765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1F1215-B986-42CF-AA05-650908EA0221}" type="pres">
      <dgm:prSet presAssocID="{86E0C0AD-96C9-41BB-998D-EBF812F3588E}" presName="level3hierChild" presStyleCnt="0"/>
      <dgm:spPr/>
    </dgm:pt>
    <dgm:pt modelId="{E55AE943-B80C-4F81-B5C8-83ED300AC3A9}" type="pres">
      <dgm:prSet presAssocID="{14E90FE1-9099-4AB8-8B13-1E51FC36F9E7}" presName="conn2-1" presStyleLbl="parChTrans1D3" presStyleIdx="4" presStyleCnt="8"/>
      <dgm:spPr/>
      <dgm:t>
        <a:bodyPr/>
        <a:lstStyle/>
        <a:p>
          <a:endParaRPr lang="en-US"/>
        </a:p>
      </dgm:t>
    </dgm:pt>
    <dgm:pt modelId="{9BA7FCB0-3FB8-4467-9B07-B4DCA74C9D73}" type="pres">
      <dgm:prSet presAssocID="{14E90FE1-9099-4AB8-8B13-1E51FC36F9E7}" presName="connTx" presStyleLbl="parChTrans1D3" presStyleIdx="4" presStyleCnt="8"/>
      <dgm:spPr/>
      <dgm:t>
        <a:bodyPr/>
        <a:lstStyle/>
        <a:p>
          <a:endParaRPr lang="en-US"/>
        </a:p>
      </dgm:t>
    </dgm:pt>
    <dgm:pt modelId="{B4C00265-C48F-4CF7-9D44-E17C2CC523D4}" type="pres">
      <dgm:prSet presAssocID="{9E0589D9-80E3-4AB3-802B-D16AF48ABE40}" presName="root2" presStyleCnt="0"/>
      <dgm:spPr/>
    </dgm:pt>
    <dgm:pt modelId="{FC00652B-9E9F-4C2E-9614-C725B228DB16}" type="pres">
      <dgm:prSet presAssocID="{9E0589D9-80E3-4AB3-802B-D16AF48ABE40}" presName="LevelTwoTextNode" presStyleLbl="node3" presStyleIdx="4" presStyleCnt="8" custLinFactNeighborX="765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646996-6554-4697-82B7-18266B8BCB57}" type="pres">
      <dgm:prSet presAssocID="{9E0589D9-80E3-4AB3-802B-D16AF48ABE40}" presName="level3hierChild" presStyleCnt="0"/>
      <dgm:spPr/>
    </dgm:pt>
    <dgm:pt modelId="{9BF20959-BAFF-4A3C-B2EA-0C5067721F4B}" type="pres">
      <dgm:prSet presAssocID="{80911423-BBA1-469D-9993-D3B8F32587C2}" presName="conn2-1" presStyleLbl="parChTrans1D3" presStyleIdx="5" presStyleCnt="8"/>
      <dgm:spPr/>
      <dgm:t>
        <a:bodyPr/>
        <a:lstStyle/>
        <a:p>
          <a:endParaRPr lang="en-US"/>
        </a:p>
      </dgm:t>
    </dgm:pt>
    <dgm:pt modelId="{8B80A635-2C6F-4BEF-B00C-1CD36C079D50}" type="pres">
      <dgm:prSet presAssocID="{80911423-BBA1-469D-9993-D3B8F32587C2}" presName="connTx" presStyleLbl="parChTrans1D3" presStyleIdx="5" presStyleCnt="8"/>
      <dgm:spPr/>
      <dgm:t>
        <a:bodyPr/>
        <a:lstStyle/>
        <a:p>
          <a:endParaRPr lang="en-US"/>
        </a:p>
      </dgm:t>
    </dgm:pt>
    <dgm:pt modelId="{027D2615-4DCE-493B-8FD7-2996ECF32B97}" type="pres">
      <dgm:prSet presAssocID="{E3B53471-F2B1-4C8B-984E-3090B348C6D9}" presName="root2" presStyleCnt="0"/>
      <dgm:spPr/>
    </dgm:pt>
    <dgm:pt modelId="{E416CD1E-1966-4ED5-BE59-592604C84C99}" type="pres">
      <dgm:prSet presAssocID="{E3B53471-F2B1-4C8B-984E-3090B348C6D9}" presName="LevelTwoTextNode" presStyleLbl="node3" presStyleIdx="5" presStyleCnt="8" custLinFactNeighborX="765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8305A0-C95F-4EDC-AAE8-3E9D67B5BF66}" type="pres">
      <dgm:prSet presAssocID="{E3B53471-F2B1-4C8B-984E-3090B348C6D9}" presName="level3hierChild" presStyleCnt="0"/>
      <dgm:spPr/>
    </dgm:pt>
    <dgm:pt modelId="{DB835FAD-2092-4765-9BB1-85A2E8867C18}" type="pres">
      <dgm:prSet presAssocID="{86C4EA3C-81FA-4934-B244-52BACF813F80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07AC3FD0-D39D-417A-86D0-19B5742F61E7}" type="pres">
      <dgm:prSet presAssocID="{86C4EA3C-81FA-4934-B244-52BACF813F80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3485394-B518-4CF5-8B7D-FC36848748FF}" type="pres">
      <dgm:prSet presAssocID="{26DE0A07-C461-474C-846D-DA0037387982}" presName="root2" presStyleCnt="0"/>
      <dgm:spPr/>
    </dgm:pt>
    <dgm:pt modelId="{D5066817-66D1-468F-95DF-D94EADC4D3F0}" type="pres">
      <dgm:prSet presAssocID="{26DE0A07-C461-474C-846D-DA0037387982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FC4261-5D95-4B3E-AF6A-33D13886A9B9}" type="pres">
      <dgm:prSet presAssocID="{26DE0A07-C461-474C-846D-DA0037387982}" presName="level3hierChild" presStyleCnt="0"/>
      <dgm:spPr/>
    </dgm:pt>
    <dgm:pt modelId="{D28CE022-9646-45CB-A953-B04F4C2D3B0A}" type="pres">
      <dgm:prSet presAssocID="{256DFA87-A5FC-45A3-880D-722AD3482247}" presName="conn2-1" presStyleLbl="parChTrans1D3" presStyleIdx="6" presStyleCnt="8"/>
      <dgm:spPr/>
      <dgm:t>
        <a:bodyPr/>
        <a:lstStyle/>
        <a:p>
          <a:endParaRPr lang="en-US"/>
        </a:p>
      </dgm:t>
    </dgm:pt>
    <dgm:pt modelId="{FE3C18E4-E466-4A5B-8632-2729E8AAED13}" type="pres">
      <dgm:prSet presAssocID="{256DFA87-A5FC-45A3-880D-722AD3482247}" presName="connTx" presStyleLbl="parChTrans1D3" presStyleIdx="6" presStyleCnt="8"/>
      <dgm:spPr/>
      <dgm:t>
        <a:bodyPr/>
        <a:lstStyle/>
        <a:p>
          <a:endParaRPr lang="en-US"/>
        </a:p>
      </dgm:t>
    </dgm:pt>
    <dgm:pt modelId="{5B8A6909-606C-48C1-87C3-EA9308203B5B}" type="pres">
      <dgm:prSet presAssocID="{7C87DA02-7A6E-4500-BF45-4DF53CE4AFD0}" presName="root2" presStyleCnt="0"/>
      <dgm:spPr/>
    </dgm:pt>
    <dgm:pt modelId="{1870040E-83BB-471A-8E68-FBE780F35AAE}" type="pres">
      <dgm:prSet presAssocID="{7C87DA02-7A6E-4500-BF45-4DF53CE4AFD0}" presName="LevelTwoTextNode" presStyleLbl="node3" presStyleIdx="6" presStyleCnt="8" custLinFactX="8820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C53C29-D7EF-4195-BD06-A0E2D0FBC82C}" type="pres">
      <dgm:prSet presAssocID="{7C87DA02-7A6E-4500-BF45-4DF53CE4AFD0}" presName="level3hierChild" presStyleCnt="0"/>
      <dgm:spPr/>
    </dgm:pt>
    <dgm:pt modelId="{5D5CE697-BC31-4FE9-9B44-0AA3AA2BF2D9}" type="pres">
      <dgm:prSet presAssocID="{4783F43B-3C66-4B73-A9EE-58B7C9CAF688}" presName="conn2-1" presStyleLbl="parChTrans1D3" presStyleIdx="7" presStyleCnt="8"/>
      <dgm:spPr/>
      <dgm:t>
        <a:bodyPr/>
        <a:lstStyle/>
        <a:p>
          <a:endParaRPr lang="en-US"/>
        </a:p>
      </dgm:t>
    </dgm:pt>
    <dgm:pt modelId="{045794A7-4A50-47A9-8805-237E75F62C06}" type="pres">
      <dgm:prSet presAssocID="{4783F43B-3C66-4B73-A9EE-58B7C9CAF688}" presName="connTx" presStyleLbl="parChTrans1D3" presStyleIdx="7" presStyleCnt="8"/>
      <dgm:spPr/>
      <dgm:t>
        <a:bodyPr/>
        <a:lstStyle/>
        <a:p>
          <a:endParaRPr lang="en-US"/>
        </a:p>
      </dgm:t>
    </dgm:pt>
    <dgm:pt modelId="{D43D0C70-59DC-4A11-9E9F-84F4F25DB461}" type="pres">
      <dgm:prSet presAssocID="{3950D691-2224-4023-AD9F-EBCD5FB188AC}" presName="root2" presStyleCnt="0"/>
      <dgm:spPr/>
    </dgm:pt>
    <dgm:pt modelId="{6CEFBA5D-D7D5-4AEE-B056-47ACFFC43DE8}" type="pres">
      <dgm:prSet presAssocID="{3950D691-2224-4023-AD9F-EBCD5FB188AC}" presName="LevelTwoTextNode" presStyleLbl="node3" presStyleIdx="7" presStyleCnt="8" custLinFactX="8820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40B637-5EE4-4978-BF79-3628CEDC0E18}" type="pres">
      <dgm:prSet presAssocID="{3950D691-2224-4023-AD9F-EBCD5FB188AC}" presName="level3hierChild" presStyleCnt="0"/>
      <dgm:spPr/>
    </dgm:pt>
  </dgm:ptLst>
  <dgm:cxnLst>
    <dgm:cxn modelId="{980DD6F9-CAB4-442A-9AAF-57B960127E24}" type="presOf" srcId="{6030B661-08D4-45AC-917D-05DB9D2E4CF6}" destId="{1DB19DC6-AD35-453E-9CCB-12CDA8269E8C}" srcOrd="1" destOrd="0" presId="urn:microsoft.com/office/officeart/2008/layout/HorizontalMultiLevelHierarchy"/>
    <dgm:cxn modelId="{D06CDE94-E52B-472B-A12C-5964AEC5DE0B}" type="presOf" srcId="{88A24006-CB57-4CB0-9383-30545ABF4CA1}" destId="{9FD8B4BA-54EE-41CF-9567-4E3512432381}" srcOrd="1" destOrd="0" presId="urn:microsoft.com/office/officeart/2008/layout/HorizontalMultiLevelHierarchy"/>
    <dgm:cxn modelId="{B7ADEC1A-7E46-400B-92C6-172FD2EF6A8B}" type="presOf" srcId="{B997E43B-7946-49CE-AC5F-E90775F55C19}" destId="{BB842549-6545-4545-89D3-CB266EEA9F95}" srcOrd="1" destOrd="0" presId="urn:microsoft.com/office/officeart/2008/layout/HorizontalMultiLevelHierarchy"/>
    <dgm:cxn modelId="{9138D7B3-5059-4F16-80D3-7C7DF9950806}" type="presOf" srcId="{2D2C5983-3F0A-48D9-BEEC-8698B1C9ABD8}" destId="{00FD4E87-BF50-40B7-8DBA-6115655C5D3F}" srcOrd="0" destOrd="0" presId="urn:microsoft.com/office/officeart/2008/layout/HorizontalMultiLevelHierarchy"/>
    <dgm:cxn modelId="{0B934033-98D5-4CFF-BE29-5B09A5A4B8B4}" type="presOf" srcId="{4783F43B-3C66-4B73-A9EE-58B7C9CAF688}" destId="{045794A7-4A50-47A9-8805-237E75F62C06}" srcOrd="1" destOrd="0" presId="urn:microsoft.com/office/officeart/2008/layout/HorizontalMultiLevelHierarchy"/>
    <dgm:cxn modelId="{F15ED978-1CC4-4C8C-8B09-676BABAB4B1B}" type="presOf" srcId="{80911423-BBA1-469D-9993-D3B8F32587C2}" destId="{8B80A635-2C6F-4BEF-B00C-1CD36C079D50}" srcOrd="1" destOrd="0" presId="urn:microsoft.com/office/officeart/2008/layout/HorizontalMultiLevelHierarchy"/>
    <dgm:cxn modelId="{69724FF8-B508-4D6D-95D8-C852DAB84517}" srcId="{2D2C5983-3F0A-48D9-BEEC-8698B1C9ABD8}" destId="{26DE0A07-C461-474C-846D-DA0037387982}" srcOrd="3" destOrd="0" parTransId="{86C4EA3C-81FA-4934-B244-52BACF813F80}" sibTransId="{FA036830-A26F-4418-9726-C3ABCE70BB7A}"/>
    <dgm:cxn modelId="{E9811B5B-32D0-4620-82C6-4A9D376517BD}" type="presOf" srcId="{B997E43B-7946-49CE-AC5F-E90775F55C19}" destId="{BD73E77E-A5D0-47BC-BBE3-36BD0673C322}" srcOrd="0" destOrd="0" presId="urn:microsoft.com/office/officeart/2008/layout/HorizontalMultiLevelHierarchy"/>
    <dgm:cxn modelId="{83A764B7-742A-49C9-803D-C3D89205330D}" type="presOf" srcId="{98F88C81-4D46-412C-A29E-86EBAE6A0AC6}" destId="{8306C051-9D33-4248-8268-7EC0F7F8F434}" srcOrd="1" destOrd="0" presId="urn:microsoft.com/office/officeart/2008/layout/HorizontalMultiLevelHierarchy"/>
    <dgm:cxn modelId="{8EAE00D4-E4B5-437F-8692-561B376229F2}" type="presOf" srcId="{CB089B08-806B-4BC0-9CA0-8748B843D5BD}" destId="{5EE7DAD5-8C7B-468C-B3C1-0CE1FDDCA27B}" srcOrd="0" destOrd="0" presId="urn:microsoft.com/office/officeart/2008/layout/HorizontalMultiLevelHierarchy"/>
    <dgm:cxn modelId="{074909BC-4288-498B-8631-85126DA76738}" type="presOf" srcId="{807FDD8E-A7A7-42BD-9B1B-6D2F686C4E8E}" destId="{1F4A7D58-12A4-4807-A366-7BB69573D535}" srcOrd="0" destOrd="0" presId="urn:microsoft.com/office/officeart/2008/layout/HorizontalMultiLevelHierarchy"/>
    <dgm:cxn modelId="{ACD5FE55-B3E4-4375-9ECC-73AF7FE92D94}" type="presOf" srcId="{93CBDE9B-7442-4D99-A1BD-5AE72BB169CC}" destId="{47BBED75-9A8D-48AC-B699-B04FF2F04B6C}" srcOrd="0" destOrd="0" presId="urn:microsoft.com/office/officeart/2008/layout/HorizontalMultiLevelHierarchy"/>
    <dgm:cxn modelId="{E589A51D-84E7-47E0-B258-028FF0D79648}" type="presOf" srcId="{3950D691-2224-4023-AD9F-EBCD5FB188AC}" destId="{6CEFBA5D-D7D5-4AEE-B056-47ACFFC43DE8}" srcOrd="0" destOrd="0" presId="urn:microsoft.com/office/officeart/2008/layout/HorizontalMultiLevelHierarchy"/>
    <dgm:cxn modelId="{3101B35A-786E-4D80-A9BD-2183B6BDA232}" type="presOf" srcId="{7C87DA02-7A6E-4500-BF45-4DF53CE4AFD0}" destId="{1870040E-83BB-471A-8E68-FBE780F35AAE}" srcOrd="0" destOrd="0" presId="urn:microsoft.com/office/officeart/2008/layout/HorizontalMultiLevelHierarchy"/>
    <dgm:cxn modelId="{EF63958C-2073-4589-BC87-0B2D8CA8CE1F}" srcId="{CB089B08-806B-4BC0-9CA0-8748B843D5BD}" destId="{E3B53471-F2B1-4C8B-984E-3090B348C6D9}" srcOrd="2" destOrd="0" parTransId="{80911423-BBA1-469D-9993-D3B8F32587C2}" sibTransId="{A333E729-06C3-4B29-AF9D-3E4DABC6B3C8}"/>
    <dgm:cxn modelId="{99AA49DB-7184-4CB3-8202-812FC8AD3E76}" type="presOf" srcId="{256DFA87-A5FC-45A3-880D-722AD3482247}" destId="{D28CE022-9646-45CB-A953-B04F4C2D3B0A}" srcOrd="0" destOrd="0" presId="urn:microsoft.com/office/officeart/2008/layout/HorizontalMultiLevelHierarchy"/>
    <dgm:cxn modelId="{C926FEF5-60AD-43D4-AD01-37362BF9C7EB}" type="presOf" srcId="{D812C002-F86F-49AE-B358-027E0B9825A5}" destId="{A05A07C8-777E-4537-9AB3-223B31E1281D}" srcOrd="0" destOrd="0" presId="urn:microsoft.com/office/officeart/2008/layout/HorizontalMultiLevelHierarchy"/>
    <dgm:cxn modelId="{80F0C931-0FD5-4E77-BEAB-2C45B1843C8F}" type="presOf" srcId="{26DE0A07-C461-474C-846D-DA0037387982}" destId="{D5066817-66D1-468F-95DF-D94EADC4D3F0}" srcOrd="0" destOrd="0" presId="urn:microsoft.com/office/officeart/2008/layout/HorizontalMultiLevelHierarchy"/>
    <dgm:cxn modelId="{DBCBE0BF-4F1F-4FDC-B113-A59A8EC40762}" srcId="{26DE0A07-C461-474C-846D-DA0037387982}" destId="{3950D691-2224-4023-AD9F-EBCD5FB188AC}" srcOrd="1" destOrd="0" parTransId="{4783F43B-3C66-4B73-A9EE-58B7C9CAF688}" sibTransId="{37775E26-9B2C-4083-832C-14E51FA69D61}"/>
    <dgm:cxn modelId="{77F85D82-C485-476E-A9E0-9AB08D40B94C}" type="presOf" srcId="{88A24006-CB57-4CB0-9383-30545ABF4CA1}" destId="{57C6661A-6985-42D7-8CF3-55F136C70130}" srcOrd="0" destOrd="0" presId="urn:microsoft.com/office/officeart/2008/layout/HorizontalMultiLevelHierarchy"/>
    <dgm:cxn modelId="{38F252BF-A0E1-4D74-8795-FC32F63CC51A}" type="presOf" srcId="{FFD6A6A5-9F23-4F0C-8667-304159BF19CC}" destId="{F86FDDF5-626D-45C4-BCC6-809EA67B3E67}" srcOrd="0" destOrd="0" presId="urn:microsoft.com/office/officeart/2008/layout/HorizontalMultiLevelHierarchy"/>
    <dgm:cxn modelId="{74E747F6-7EAD-43B0-9884-3413697AEFE6}" type="presOf" srcId="{67A23F5D-DD56-46B4-A0C0-C14677915CC6}" destId="{ECEF75DE-5E0C-4B1F-AFD2-F22BFF1E0DDE}" srcOrd="0" destOrd="0" presId="urn:microsoft.com/office/officeart/2008/layout/HorizontalMultiLevelHierarchy"/>
    <dgm:cxn modelId="{262BD034-22EB-42A3-91D3-E0BD1FE31E13}" type="presOf" srcId="{86C4EA3C-81FA-4934-B244-52BACF813F80}" destId="{07AC3FD0-D39D-417A-86D0-19B5742F61E7}" srcOrd="1" destOrd="0" presId="urn:microsoft.com/office/officeart/2008/layout/HorizontalMultiLevelHierarchy"/>
    <dgm:cxn modelId="{0B739C11-6374-48F0-BB52-62E1017767C7}" type="presOf" srcId="{9A462C1F-9E92-4DF2-BC1C-70705C91E142}" destId="{7D679B53-F907-4B3F-81B4-9F77E6E01A00}" srcOrd="1" destOrd="0" presId="urn:microsoft.com/office/officeart/2008/layout/HorizontalMultiLevelHierarchy"/>
    <dgm:cxn modelId="{B779A8E1-3CC2-4C32-B064-27683A8D11D7}" type="presOf" srcId="{256DFA87-A5FC-45A3-880D-722AD3482247}" destId="{FE3C18E4-E466-4A5B-8632-2729E8AAED13}" srcOrd="1" destOrd="0" presId="urn:microsoft.com/office/officeart/2008/layout/HorizontalMultiLevelHierarchy"/>
    <dgm:cxn modelId="{526946C8-6A13-4221-86FF-F42613979592}" srcId="{D812C002-F86F-49AE-B358-027E0B9825A5}" destId="{4EAC1C65-8F19-4D14-8409-625AFABC93D8}" srcOrd="2" destOrd="0" parTransId="{5B87410C-1785-4F87-A72D-1CFDA798930E}" sibTransId="{159BB1B2-41BC-487A-A32E-EF18301252AE}"/>
    <dgm:cxn modelId="{649620A9-91D0-4A0F-B6A2-DE73283A86D9}" srcId="{D812C002-F86F-49AE-B358-027E0B9825A5}" destId="{93CBDE9B-7442-4D99-A1BD-5AE72BB169CC}" srcOrd="1" destOrd="0" parTransId="{67A23F5D-DD56-46B4-A0C0-C14677915CC6}" sibTransId="{D980B2D9-568A-4715-9CB2-2B03B792DB0D}"/>
    <dgm:cxn modelId="{70288016-4D9D-419F-9850-F88A7EEDF0F3}" type="presOf" srcId="{5B87410C-1785-4F87-A72D-1CFDA798930E}" destId="{3AEB4BDA-8B7D-46C2-9754-4812C7088A8E}" srcOrd="1" destOrd="0" presId="urn:microsoft.com/office/officeart/2008/layout/HorizontalMultiLevelHierarchy"/>
    <dgm:cxn modelId="{74787E8E-5747-4F57-BF36-913999E85B81}" type="presOf" srcId="{E3B53471-F2B1-4C8B-984E-3090B348C6D9}" destId="{E416CD1E-1966-4ED5-BE59-592604C84C99}" srcOrd="0" destOrd="0" presId="urn:microsoft.com/office/officeart/2008/layout/HorizontalMultiLevelHierarchy"/>
    <dgm:cxn modelId="{0CE8806A-4D2A-4569-85AD-1AEB4099C245}" type="presOf" srcId="{4EAC1C65-8F19-4D14-8409-625AFABC93D8}" destId="{581C56AB-1FF3-404B-9FFB-67C94CB605FF}" srcOrd="0" destOrd="0" presId="urn:microsoft.com/office/officeart/2008/layout/HorizontalMultiLevelHierarchy"/>
    <dgm:cxn modelId="{1D09F98D-5A9E-47E4-9C84-4B0D85294CB3}" srcId="{2D2C5983-3F0A-48D9-BEEC-8698B1C9ABD8}" destId="{CB089B08-806B-4BC0-9CA0-8748B843D5BD}" srcOrd="2" destOrd="0" parTransId="{88A24006-CB57-4CB0-9383-30545ABF4CA1}" sibTransId="{91E9D0E0-952E-4F29-BF29-FC153A97E3C6}"/>
    <dgm:cxn modelId="{CAB701E3-CB73-4903-BA3A-B1B406C4CB32}" type="presOf" srcId="{9A462C1F-9E92-4DF2-BC1C-70705C91E142}" destId="{CE17E583-9D7F-4285-8A14-4846A3B5DB20}" srcOrd="0" destOrd="0" presId="urn:microsoft.com/office/officeart/2008/layout/HorizontalMultiLevelHierarchy"/>
    <dgm:cxn modelId="{4C1D8B7F-384A-4605-8C10-E94438113792}" type="presOf" srcId="{80911423-BBA1-469D-9993-D3B8F32587C2}" destId="{9BF20959-BAFF-4A3C-B2EA-0C5067721F4B}" srcOrd="0" destOrd="0" presId="urn:microsoft.com/office/officeart/2008/layout/HorizontalMultiLevelHierarchy"/>
    <dgm:cxn modelId="{0D82C3BE-DDBF-429A-B750-C2115BCFEA33}" type="presOf" srcId="{5B87410C-1785-4F87-A72D-1CFDA798930E}" destId="{13904F1F-275A-45DD-B861-1EC4E7644583}" srcOrd="0" destOrd="0" presId="urn:microsoft.com/office/officeart/2008/layout/HorizontalMultiLevelHierarchy"/>
    <dgm:cxn modelId="{C67D1507-A891-423B-8356-D709452A36EA}" srcId="{D44EC5E5-43C0-4098-B7A2-99BEEDEF1640}" destId="{2D2C5983-3F0A-48D9-BEEC-8698B1C9ABD8}" srcOrd="0" destOrd="0" parTransId="{6F2EF4E7-E52A-4CF7-A09B-96E5136872E5}" sibTransId="{419D36A9-8D84-4EA2-BAE0-6D15DA8C0E7D}"/>
    <dgm:cxn modelId="{EEF4FCBA-3CFE-4339-ABDE-D6D5FECBA963}" type="presOf" srcId="{67A23F5D-DD56-46B4-A0C0-C14677915CC6}" destId="{0751DB87-0DE5-4E8B-9688-1D11B1E96045}" srcOrd="1" destOrd="0" presId="urn:microsoft.com/office/officeart/2008/layout/HorizontalMultiLevelHierarchy"/>
    <dgm:cxn modelId="{749F2554-C051-4592-88CE-296DFBA5A6DD}" type="presOf" srcId="{14E90FE1-9099-4AB8-8B13-1E51FC36F9E7}" destId="{9BA7FCB0-3FB8-4467-9B07-B4DCA74C9D73}" srcOrd="1" destOrd="0" presId="urn:microsoft.com/office/officeart/2008/layout/HorizontalMultiLevelHierarchy"/>
    <dgm:cxn modelId="{5AABD80E-3DB7-485A-8314-AD17F6759FB8}" type="presOf" srcId="{86C4EA3C-81FA-4934-B244-52BACF813F80}" destId="{DB835FAD-2092-4765-9BB1-85A2E8867C18}" srcOrd="0" destOrd="0" presId="urn:microsoft.com/office/officeart/2008/layout/HorizontalMultiLevelHierarchy"/>
    <dgm:cxn modelId="{0823F029-AB7F-45D6-99BE-679173020BAB}" srcId="{CB089B08-806B-4BC0-9CA0-8748B843D5BD}" destId="{86E0C0AD-96C9-41BB-998D-EBF812F3588E}" srcOrd="0" destOrd="0" parTransId="{6030B661-08D4-45AC-917D-05DB9D2E4CF6}" sibTransId="{5462C908-9FF2-4888-BBE8-A6EDA4855134}"/>
    <dgm:cxn modelId="{2C2C6445-8B87-4CAF-A231-BB118375EC77}" type="presOf" srcId="{4783F43B-3C66-4B73-A9EE-58B7C9CAF688}" destId="{5D5CE697-BC31-4FE9-9B44-0AA3AA2BF2D9}" srcOrd="0" destOrd="0" presId="urn:microsoft.com/office/officeart/2008/layout/HorizontalMultiLevelHierarchy"/>
    <dgm:cxn modelId="{4F248462-F4C3-45C4-839C-B1E385D3F292}" srcId="{D812C002-F86F-49AE-B358-027E0B9825A5}" destId="{807FDD8E-A7A7-42BD-9B1B-6D2F686C4E8E}" srcOrd="0" destOrd="0" parTransId="{B997E43B-7946-49CE-AC5F-E90775F55C19}" sibTransId="{165E6060-37F5-4F37-9620-0B99CEABABB1}"/>
    <dgm:cxn modelId="{1B17B34A-DF3D-4584-A7BF-FB1ED7B214D5}" type="presOf" srcId="{86E0C0AD-96C9-41BB-998D-EBF812F3588E}" destId="{495856C4-EAF2-441F-9785-6361ED8AEAAF}" srcOrd="0" destOrd="0" presId="urn:microsoft.com/office/officeart/2008/layout/HorizontalMultiLevelHierarchy"/>
    <dgm:cxn modelId="{8410F98A-A643-45DC-A8D7-1BEEEF68F6AB}" srcId="{CB089B08-806B-4BC0-9CA0-8748B843D5BD}" destId="{9E0589D9-80E3-4AB3-802B-D16AF48ABE40}" srcOrd="1" destOrd="0" parTransId="{14E90FE1-9099-4AB8-8B13-1E51FC36F9E7}" sibTransId="{749E83D8-1677-499E-A6CD-7038EF4E6DF3}"/>
    <dgm:cxn modelId="{76C30988-992F-4966-86F3-80168BED649C}" srcId="{2D2C5983-3F0A-48D9-BEEC-8698B1C9ABD8}" destId="{D812C002-F86F-49AE-B358-027E0B9825A5}" srcOrd="1" destOrd="0" parTransId="{98F88C81-4D46-412C-A29E-86EBAE6A0AC6}" sibTransId="{C9755B9C-5CB3-4088-80B6-9713BA6FE2C7}"/>
    <dgm:cxn modelId="{EF50B2FE-9DC5-4DC8-849B-0996A9E7F6CC}" type="presOf" srcId="{98F88C81-4D46-412C-A29E-86EBAE6A0AC6}" destId="{316FE148-310D-449C-B16D-651C761A3E1B}" srcOrd="0" destOrd="0" presId="urn:microsoft.com/office/officeart/2008/layout/HorizontalMultiLevelHierarchy"/>
    <dgm:cxn modelId="{19668D71-5336-444A-83D9-F8EB6B7DCA83}" type="presOf" srcId="{9E0589D9-80E3-4AB3-802B-D16AF48ABE40}" destId="{FC00652B-9E9F-4C2E-9614-C725B228DB16}" srcOrd="0" destOrd="0" presId="urn:microsoft.com/office/officeart/2008/layout/HorizontalMultiLevelHierarchy"/>
    <dgm:cxn modelId="{01B61CFB-2343-4933-9895-8BB712BC973F}" type="presOf" srcId="{6030B661-08D4-45AC-917D-05DB9D2E4CF6}" destId="{1D31CF64-C40B-40A9-98A1-D450729884C1}" srcOrd="0" destOrd="0" presId="urn:microsoft.com/office/officeart/2008/layout/HorizontalMultiLevelHierarchy"/>
    <dgm:cxn modelId="{C12B656E-EC44-4C0B-803F-AC340677AD32}" type="presOf" srcId="{D44EC5E5-43C0-4098-B7A2-99BEEDEF1640}" destId="{C7EF25D4-6BF0-40F2-9EF7-0C9D6E2BC0BC}" srcOrd="0" destOrd="0" presId="urn:microsoft.com/office/officeart/2008/layout/HorizontalMultiLevelHierarchy"/>
    <dgm:cxn modelId="{8123F56F-0D6D-4EFA-AC2A-2210B6BE18A9}" type="presOf" srcId="{14E90FE1-9099-4AB8-8B13-1E51FC36F9E7}" destId="{E55AE943-B80C-4F81-B5C8-83ED300AC3A9}" srcOrd="0" destOrd="0" presId="urn:microsoft.com/office/officeart/2008/layout/HorizontalMultiLevelHierarchy"/>
    <dgm:cxn modelId="{BA802D2E-BA01-42E0-8E53-2B574369980F}" srcId="{2D2C5983-3F0A-48D9-BEEC-8698B1C9ABD8}" destId="{FFD6A6A5-9F23-4F0C-8667-304159BF19CC}" srcOrd="0" destOrd="0" parTransId="{9A462C1F-9E92-4DF2-BC1C-70705C91E142}" sibTransId="{8D689284-3930-4066-901C-CD3826E631A0}"/>
    <dgm:cxn modelId="{F276DEE3-60A9-4E5C-AA4F-D91AF5307E55}" srcId="{26DE0A07-C461-474C-846D-DA0037387982}" destId="{7C87DA02-7A6E-4500-BF45-4DF53CE4AFD0}" srcOrd="0" destOrd="0" parTransId="{256DFA87-A5FC-45A3-880D-722AD3482247}" sibTransId="{15FE18DB-9240-4253-888F-59BE032BB5DE}"/>
    <dgm:cxn modelId="{D3742368-0FF2-481B-8F44-F0B90016FD5E}" type="presParOf" srcId="{C7EF25D4-6BF0-40F2-9EF7-0C9D6E2BC0BC}" destId="{9DE35B22-A959-4870-BA62-B19DD645CD72}" srcOrd="0" destOrd="0" presId="urn:microsoft.com/office/officeart/2008/layout/HorizontalMultiLevelHierarchy"/>
    <dgm:cxn modelId="{17936928-86D1-4FD8-BBF7-81A0E918D7AC}" type="presParOf" srcId="{9DE35B22-A959-4870-BA62-B19DD645CD72}" destId="{00FD4E87-BF50-40B7-8DBA-6115655C5D3F}" srcOrd="0" destOrd="0" presId="urn:microsoft.com/office/officeart/2008/layout/HorizontalMultiLevelHierarchy"/>
    <dgm:cxn modelId="{B9DF5B65-A22F-45F6-8D7B-09CF3864D664}" type="presParOf" srcId="{9DE35B22-A959-4870-BA62-B19DD645CD72}" destId="{3C350D48-C123-4D13-A743-EE188C6415CB}" srcOrd="1" destOrd="0" presId="urn:microsoft.com/office/officeart/2008/layout/HorizontalMultiLevelHierarchy"/>
    <dgm:cxn modelId="{FE336902-A0A9-48AE-A8E4-7C120D4272F0}" type="presParOf" srcId="{3C350D48-C123-4D13-A743-EE188C6415CB}" destId="{CE17E583-9D7F-4285-8A14-4846A3B5DB20}" srcOrd="0" destOrd="0" presId="urn:microsoft.com/office/officeart/2008/layout/HorizontalMultiLevelHierarchy"/>
    <dgm:cxn modelId="{FB9D33CF-BF5F-4F71-AF6F-6C3552F587A9}" type="presParOf" srcId="{CE17E583-9D7F-4285-8A14-4846A3B5DB20}" destId="{7D679B53-F907-4B3F-81B4-9F77E6E01A00}" srcOrd="0" destOrd="0" presId="urn:microsoft.com/office/officeart/2008/layout/HorizontalMultiLevelHierarchy"/>
    <dgm:cxn modelId="{FC24A7C3-3043-47C4-A975-2685101FBC01}" type="presParOf" srcId="{3C350D48-C123-4D13-A743-EE188C6415CB}" destId="{B6057D07-EDEA-4103-A878-FD5BA177A12A}" srcOrd="1" destOrd="0" presId="urn:microsoft.com/office/officeart/2008/layout/HorizontalMultiLevelHierarchy"/>
    <dgm:cxn modelId="{7A3C1908-63CE-4378-B2FF-A1E575B65D8D}" type="presParOf" srcId="{B6057D07-EDEA-4103-A878-FD5BA177A12A}" destId="{F86FDDF5-626D-45C4-BCC6-809EA67B3E67}" srcOrd="0" destOrd="0" presId="urn:microsoft.com/office/officeart/2008/layout/HorizontalMultiLevelHierarchy"/>
    <dgm:cxn modelId="{0F12C248-9449-465D-BCF9-3AFB728F6500}" type="presParOf" srcId="{B6057D07-EDEA-4103-A878-FD5BA177A12A}" destId="{FC49DB0F-2654-4C2E-BE81-A09A93AF9BD0}" srcOrd="1" destOrd="0" presId="urn:microsoft.com/office/officeart/2008/layout/HorizontalMultiLevelHierarchy"/>
    <dgm:cxn modelId="{27179357-9675-4AC2-A6A7-E1EEE8E45C74}" type="presParOf" srcId="{3C350D48-C123-4D13-A743-EE188C6415CB}" destId="{316FE148-310D-449C-B16D-651C761A3E1B}" srcOrd="2" destOrd="0" presId="urn:microsoft.com/office/officeart/2008/layout/HorizontalMultiLevelHierarchy"/>
    <dgm:cxn modelId="{ACAF2534-E5B3-42E2-ABB7-CC7106E8DAB3}" type="presParOf" srcId="{316FE148-310D-449C-B16D-651C761A3E1B}" destId="{8306C051-9D33-4248-8268-7EC0F7F8F434}" srcOrd="0" destOrd="0" presId="urn:microsoft.com/office/officeart/2008/layout/HorizontalMultiLevelHierarchy"/>
    <dgm:cxn modelId="{4967EE77-1724-4972-80C5-B32DAAC6205C}" type="presParOf" srcId="{3C350D48-C123-4D13-A743-EE188C6415CB}" destId="{7DDF83E7-B9BE-4EC5-B66D-C8E1D098AB86}" srcOrd="3" destOrd="0" presId="urn:microsoft.com/office/officeart/2008/layout/HorizontalMultiLevelHierarchy"/>
    <dgm:cxn modelId="{B5BE5198-4BBF-4873-B463-909F019B4103}" type="presParOf" srcId="{7DDF83E7-B9BE-4EC5-B66D-C8E1D098AB86}" destId="{A05A07C8-777E-4537-9AB3-223B31E1281D}" srcOrd="0" destOrd="0" presId="urn:microsoft.com/office/officeart/2008/layout/HorizontalMultiLevelHierarchy"/>
    <dgm:cxn modelId="{A99FB48F-6E88-4114-AFB9-E11C8D671635}" type="presParOf" srcId="{7DDF83E7-B9BE-4EC5-B66D-C8E1D098AB86}" destId="{43E37D4D-BCA9-4EFF-B998-172479B878C0}" srcOrd="1" destOrd="0" presId="urn:microsoft.com/office/officeart/2008/layout/HorizontalMultiLevelHierarchy"/>
    <dgm:cxn modelId="{5F2DF4E7-6EC6-427E-BC77-5C1594FAA364}" type="presParOf" srcId="{43E37D4D-BCA9-4EFF-B998-172479B878C0}" destId="{BD73E77E-A5D0-47BC-BBE3-36BD0673C322}" srcOrd="0" destOrd="0" presId="urn:microsoft.com/office/officeart/2008/layout/HorizontalMultiLevelHierarchy"/>
    <dgm:cxn modelId="{0F5962E9-96D8-42AD-91C1-44477E52735B}" type="presParOf" srcId="{BD73E77E-A5D0-47BC-BBE3-36BD0673C322}" destId="{BB842549-6545-4545-89D3-CB266EEA9F95}" srcOrd="0" destOrd="0" presId="urn:microsoft.com/office/officeart/2008/layout/HorizontalMultiLevelHierarchy"/>
    <dgm:cxn modelId="{E0A151DE-D970-4E0F-80A7-81BD3B783700}" type="presParOf" srcId="{43E37D4D-BCA9-4EFF-B998-172479B878C0}" destId="{3DF97766-FE7A-4A8A-9284-82DCDC75D52A}" srcOrd="1" destOrd="0" presId="urn:microsoft.com/office/officeart/2008/layout/HorizontalMultiLevelHierarchy"/>
    <dgm:cxn modelId="{893FD2D9-3F23-40CB-AD48-4A9E26B8D307}" type="presParOf" srcId="{3DF97766-FE7A-4A8A-9284-82DCDC75D52A}" destId="{1F4A7D58-12A4-4807-A366-7BB69573D535}" srcOrd="0" destOrd="0" presId="urn:microsoft.com/office/officeart/2008/layout/HorizontalMultiLevelHierarchy"/>
    <dgm:cxn modelId="{179141B9-3D8E-4895-99E9-3FF095ACFFFA}" type="presParOf" srcId="{3DF97766-FE7A-4A8A-9284-82DCDC75D52A}" destId="{64F53F18-32A9-4F10-B867-A56C02086C91}" srcOrd="1" destOrd="0" presId="urn:microsoft.com/office/officeart/2008/layout/HorizontalMultiLevelHierarchy"/>
    <dgm:cxn modelId="{5CBA837A-F545-4D33-815D-99E5D497BD47}" type="presParOf" srcId="{43E37D4D-BCA9-4EFF-B998-172479B878C0}" destId="{ECEF75DE-5E0C-4B1F-AFD2-F22BFF1E0DDE}" srcOrd="2" destOrd="0" presId="urn:microsoft.com/office/officeart/2008/layout/HorizontalMultiLevelHierarchy"/>
    <dgm:cxn modelId="{09EDBD88-9B24-4946-91EA-31C40F9EED1F}" type="presParOf" srcId="{ECEF75DE-5E0C-4B1F-AFD2-F22BFF1E0DDE}" destId="{0751DB87-0DE5-4E8B-9688-1D11B1E96045}" srcOrd="0" destOrd="0" presId="urn:microsoft.com/office/officeart/2008/layout/HorizontalMultiLevelHierarchy"/>
    <dgm:cxn modelId="{5726D090-11FB-45D4-A271-304C96397457}" type="presParOf" srcId="{43E37D4D-BCA9-4EFF-B998-172479B878C0}" destId="{2D8844BD-BE2D-4617-94FB-93D6628F391D}" srcOrd="3" destOrd="0" presId="urn:microsoft.com/office/officeart/2008/layout/HorizontalMultiLevelHierarchy"/>
    <dgm:cxn modelId="{6AC15C40-55F8-4248-994D-3A0488E144D4}" type="presParOf" srcId="{2D8844BD-BE2D-4617-94FB-93D6628F391D}" destId="{47BBED75-9A8D-48AC-B699-B04FF2F04B6C}" srcOrd="0" destOrd="0" presId="urn:microsoft.com/office/officeart/2008/layout/HorizontalMultiLevelHierarchy"/>
    <dgm:cxn modelId="{9ACBD3B1-B597-4595-8548-B22B5E8AF4DB}" type="presParOf" srcId="{2D8844BD-BE2D-4617-94FB-93D6628F391D}" destId="{3E2867AC-747C-4643-9C3B-A0FABC778D94}" srcOrd="1" destOrd="0" presId="urn:microsoft.com/office/officeart/2008/layout/HorizontalMultiLevelHierarchy"/>
    <dgm:cxn modelId="{E3F35F79-F568-4922-B22E-9CED9D5767FF}" type="presParOf" srcId="{43E37D4D-BCA9-4EFF-B998-172479B878C0}" destId="{13904F1F-275A-45DD-B861-1EC4E7644583}" srcOrd="4" destOrd="0" presId="urn:microsoft.com/office/officeart/2008/layout/HorizontalMultiLevelHierarchy"/>
    <dgm:cxn modelId="{DC9BA923-5C74-4D55-B0F6-63D1660DBE77}" type="presParOf" srcId="{13904F1F-275A-45DD-B861-1EC4E7644583}" destId="{3AEB4BDA-8B7D-46C2-9754-4812C7088A8E}" srcOrd="0" destOrd="0" presId="urn:microsoft.com/office/officeart/2008/layout/HorizontalMultiLevelHierarchy"/>
    <dgm:cxn modelId="{5FF9457C-3AA9-464D-8515-A2E7416F12B3}" type="presParOf" srcId="{43E37D4D-BCA9-4EFF-B998-172479B878C0}" destId="{B88F771B-168C-417B-BDAF-48D8241627AA}" srcOrd="5" destOrd="0" presId="urn:microsoft.com/office/officeart/2008/layout/HorizontalMultiLevelHierarchy"/>
    <dgm:cxn modelId="{AA65C49A-33B8-438B-9A08-FA5B29ADB837}" type="presParOf" srcId="{B88F771B-168C-417B-BDAF-48D8241627AA}" destId="{581C56AB-1FF3-404B-9FFB-67C94CB605FF}" srcOrd="0" destOrd="0" presId="urn:microsoft.com/office/officeart/2008/layout/HorizontalMultiLevelHierarchy"/>
    <dgm:cxn modelId="{9625D55C-A4C4-4C7C-8434-1015F5FBE08D}" type="presParOf" srcId="{B88F771B-168C-417B-BDAF-48D8241627AA}" destId="{021BE5D2-5469-49C7-8128-0F98EF5C7628}" srcOrd="1" destOrd="0" presId="urn:microsoft.com/office/officeart/2008/layout/HorizontalMultiLevelHierarchy"/>
    <dgm:cxn modelId="{FF40A747-2C58-47F5-85B7-E057C175A734}" type="presParOf" srcId="{3C350D48-C123-4D13-A743-EE188C6415CB}" destId="{57C6661A-6985-42D7-8CF3-55F136C70130}" srcOrd="4" destOrd="0" presId="urn:microsoft.com/office/officeart/2008/layout/HorizontalMultiLevelHierarchy"/>
    <dgm:cxn modelId="{FEBD3206-2D72-455F-AA8D-A08505037C36}" type="presParOf" srcId="{57C6661A-6985-42D7-8CF3-55F136C70130}" destId="{9FD8B4BA-54EE-41CF-9567-4E3512432381}" srcOrd="0" destOrd="0" presId="urn:microsoft.com/office/officeart/2008/layout/HorizontalMultiLevelHierarchy"/>
    <dgm:cxn modelId="{52B845ED-9175-4D99-85AA-5A6A942503E5}" type="presParOf" srcId="{3C350D48-C123-4D13-A743-EE188C6415CB}" destId="{7C042C04-5BB1-42B6-94F8-FB9EDBA6E06A}" srcOrd="5" destOrd="0" presId="urn:microsoft.com/office/officeart/2008/layout/HorizontalMultiLevelHierarchy"/>
    <dgm:cxn modelId="{5684BF1C-EB76-4C6E-B442-1073C6002AA5}" type="presParOf" srcId="{7C042C04-5BB1-42B6-94F8-FB9EDBA6E06A}" destId="{5EE7DAD5-8C7B-468C-B3C1-0CE1FDDCA27B}" srcOrd="0" destOrd="0" presId="urn:microsoft.com/office/officeart/2008/layout/HorizontalMultiLevelHierarchy"/>
    <dgm:cxn modelId="{CEADFB77-9D7E-4C3B-BCC7-6FEBAF4F0B77}" type="presParOf" srcId="{7C042C04-5BB1-42B6-94F8-FB9EDBA6E06A}" destId="{DCA56D98-2C22-47C8-B2A3-77B71CE672DB}" srcOrd="1" destOrd="0" presId="urn:microsoft.com/office/officeart/2008/layout/HorizontalMultiLevelHierarchy"/>
    <dgm:cxn modelId="{FD6B19A5-8AFC-4FE5-8583-B1F5C9BE3A48}" type="presParOf" srcId="{DCA56D98-2C22-47C8-B2A3-77B71CE672DB}" destId="{1D31CF64-C40B-40A9-98A1-D450729884C1}" srcOrd="0" destOrd="0" presId="urn:microsoft.com/office/officeart/2008/layout/HorizontalMultiLevelHierarchy"/>
    <dgm:cxn modelId="{1C84B9E3-E26B-4A5D-A0D4-B6B654D1C8C5}" type="presParOf" srcId="{1D31CF64-C40B-40A9-98A1-D450729884C1}" destId="{1DB19DC6-AD35-453E-9CCB-12CDA8269E8C}" srcOrd="0" destOrd="0" presId="urn:microsoft.com/office/officeart/2008/layout/HorizontalMultiLevelHierarchy"/>
    <dgm:cxn modelId="{02D4B3F8-D764-4098-9359-CFF4E2EF6045}" type="presParOf" srcId="{DCA56D98-2C22-47C8-B2A3-77B71CE672DB}" destId="{BBD69B85-3106-4193-91B9-0D017D3E8258}" srcOrd="1" destOrd="0" presId="urn:microsoft.com/office/officeart/2008/layout/HorizontalMultiLevelHierarchy"/>
    <dgm:cxn modelId="{C1A6B8A7-6805-490F-B026-A0F38DE3E78E}" type="presParOf" srcId="{BBD69B85-3106-4193-91B9-0D017D3E8258}" destId="{495856C4-EAF2-441F-9785-6361ED8AEAAF}" srcOrd="0" destOrd="0" presId="urn:microsoft.com/office/officeart/2008/layout/HorizontalMultiLevelHierarchy"/>
    <dgm:cxn modelId="{0E0E8428-A9B6-4DED-87E8-5F4367CCD341}" type="presParOf" srcId="{BBD69B85-3106-4193-91B9-0D017D3E8258}" destId="{7D1F1215-B986-42CF-AA05-650908EA0221}" srcOrd="1" destOrd="0" presId="urn:microsoft.com/office/officeart/2008/layout/HorizontalMultiLevelHierarchy"/>
    <dgm:cxn modelId="{5C86747B-15B0-4AB2-88A2-D4869D07DDD2}" type="presParOf" srcId="{DCA56D98-2C22-47C8-B2A3-77B71CE672DB}" destId="{E55AE943-B80C-4F81-B5C8-83ED300AC3A9}" srcOrd="2" destOrd="0" presId="urn:microsoft.com/office/officeart/2008/layout/HorizontalMultiLevelHierarchy"/>
    <dgm:cxn modelId="{F7E23AC0-EEF8-4A68-84F8-28D6146F04BA}" type="presParOf" srcId="{E55AE943-B80C-4F81-B5C8-83ED300AC3A9}" destId="{9BA7FCB0-3FB8-4467-9B07-B4DCA74C9D73}" srcOrd="0" destOrd="0" presId="urn:microsoft.com/office/officeart/2008/layout/HorizontalMultiLevelHierarchy"/>
    <dgm:cxn modelId="{B26E3150-B0E7-4289-B41B-BF53DE4F51EF}" type="presParOf" srcId="{DCA56D98-2C22-47C8-B2A3-77B71CE672DB}" destId="{B4C00265-C48F-4CF7-9D44-E17C2CC523D4}" srcOrd="3" destOrd="0" presId="urn:microsoft.com/office/officeart/2008/layout/HorizontalMultiLevelHierarchy"/>
    <dgm:cxn modelId="{6D2FEDD8-3A54-4CB2-87A5-52F4C3AF2B85}" type="presParOf" srcId="{B4C00265-C48F-4CF7-9D44-E17C2CC523D4}" destId="{FC00652B-9E9F-4C2E-9614-C725B228DB16}" srcOrd="0" destOrd="0" presId="urn:microsoft.com/office/officeart/2008/layout/HorizontalMultiLevelHierarchy"/>
    <dgm:cxn modelId="{254BAD55-3825-4808-8270-83FEC7F5D492}" type="presParOf" srcId="{B4C00265-C48F-4CF7-9D44-E17C2CC523D4}" destId="{AA646996-6554-4697-82B7-18266B8BCB57}" srcOrd="1" destOrd="0" presId="urn:microsoft.com/office/officeart/2008/layout/HorizontalMultiLevelHierarchy"/>
    <dgm:cxn modelId="{E3B33B02-56E8-4E60-A322-8865C81DD5A2}" type="presParOf" srcId="{DCA56D98-2C22-47C8-B2A3-77B71CE672DB}" destId="{9BF20959-BAFF-4A3C-B2EA-0C5067721F4B}" srcOrd="4" destOrd="0" presId="urn:microsoft.com/office/officeart/2008/layout/HorizontalMultiLevelHierarchy"/>
    <dgm:cxn modelId="{B709EAAE-263B-4366-A3FD-822E3D76E1D6}" type="presParOf" srcId="{9BF20959-BAFF-4A3C-B2EA-0C5067721F4B}" destId="{8B80A635-2C6F-4BEF-B00C-1CD36C079D50}" srcOrd="0" destOrd="0" presId="urn:microsoft.com/office/officeart/2008/layout/HorizontalMultiLevelHierarchy"/>
    <dgm:cxn modelId="{73C95932-113F-4707-8434-FF007237D5D0}" type="presParOf" srcId="{DCA56D98-2C22-47C8-B2A3-77B71CE672DB}" destId="{027D2615-4DCE-493B-8FD7-2996ECF32B97}" srcOrd="5" destOrd="0" presId="urn:microsoft.com/office/officeart/2008/layout/HorizontalMultiLevelHierarchy"/>
    <dgm:cxn modelId="{C3DAD7B3-E39F-45AC-9F11-3920BF56DEA9}" type="presParOf" srcId="{027D2615-4DCE-493B-8FD7-2996ECF32B97}" destId="{E416CD1E-1966-4ED5-BE59-592604C84C99}" srcOrd="0" destOrd="0" presId="urn:microsoft.com/office/officeart/2008/layout/HorizontalMultiLevelHierarchy"/>
    <dgm:cxn modelId="{7646EC78-444D-44D1-858C-C82051595D4F}" type="presParOf" srcId="{027D2615-4DCE-493B-8FD7-2996ECF32B97}" destId="{0E8305A0-C95F-4EDC-AAE8-3E9D67B5BF66}" srcOrd="1" destOrd="0" presId="urn:microsoft.com/office/officeart/2008/layout/HorizontalMultiLevelHierarchy"/>
    <dgm:cxn modelId="{485EC1A1-8F46-4D2D-9D9D-DBBECA72D9AC}" type="presParOf" srcId="{3C350D48-C123-4D13-A743-EE188C6415CB}" destId="{DB835FAD-2092-4765-9BB1-85A2E8867C18}" srcOrd="6" destOrd="0" presId="urn:microsoft.com/office/officeart/2008/layout/HorizontalMultiLevelHierarchy"/>
    <dgm:cxn modelId="{53C4718D-DCA0-4D98-81AB-909CC2A78F18}" type="presParOf" srcId="{DB835FAD-2092-4765-9BB1-85A2E8867C18}" destId="{07AC3FD0-D39D-417A-86D0-19B5742F61E7}" srcOrd="0" destOrd="0" presId="urn:microsoft.com/office/officeart/2008/layout/HorizontalMultiLevelHierarchy"/>
    <dgm:cxn modelId="{DAB39DDA-801F-4FB8-B26B-26B46D3198F5}" type="presParOf" srcId="{3C350D48-C123-4D13-A743-EE188C6415CB}" destId="{33485394-B518-4CF5-8B7D-FC36848748FF}" srcOrd="7" destOrd="0" presId="urn:microsoft.com/office/officeart/2008/layout/HorizontalMultiLevelHierarchy"/>
    <dgm:cxn modelId="{8F316805-D2D0-43CE-9C29-154B8AC8DE93}" type="presParOf" srcId="{33485394-B518-4CF5-8B7D-FC36848748FF}" destId="{D5066817-66D1-468F-95DF-D94EADC4D3F0}" srcOrd="0" destOrd="0" presId="urn:microsoft.com/office/officeart/2008/layout/HorizontalMultiLevelHierarchy"/>
    <dgm:cxn modelId="{EDCA9846-2E8C-407C-8CA0-FDFF17BBE599}" type="presParOf" srcId="{33485394-B518-4CF5-8B7D-FC36848748FF}" destId="{43FC4261-5D95-4B3E-AF6A-33D13886A9B9}" srcOrd="1" destOrd="0" presId="urn:microsoft.com/office/officeart/2008/layout/HorizontalMultiLevelHierarchy"/>
    <dgm:cxn modelId="{9D1FE059-05BC-427E-B27D-D2F35233CEF7}" type="presParOf" srcId="{43FC4261-5D95-4B3E-AF6A-33D13886A9B9}" destId="{D28CE022-9646-45CB-A953-B04F4C2D3B0A}" srcOrd="0" destOrd="0" presId="urn:microsoft.com/office/officeart/2008/layout/HorizontalMultiLevelHierarchy"/>
    <dgm:cxn modelId="{40099217-B84C-47B1-BEA8-1A79D13AC4CA}" type="presParOf" srcId="{D28CE022-9646-45CB-A953-B04F4C2D3B0A}" destId="{FE3C18E4-E466-4A5B-8632-2729E8AAED13}" srcOrd="0" destOrd="0" presId="urn:microsoft.com/office/officeart/2008/layout/HorizontalMultiLevelHierarchy"/>
    <dgm:cxn modelId="{84EDF853-706E-4849-BFBF-E6F9DF618EF1}" type="presParOf" srcId="{43FC4261-5D95-4B3E-AF6A-33D13886A9B9}" destId="{5B8A6909-606C-48C1-87C3-EA9308203B5B}" srcOrd="1" destOrd="0" presId="urn:microsoft.com/office/officeart/2008/layout/HorizontalMultiLevelHierarchy"/>
    <dgm:cxn modelId="{3195CBB3-545B-4E7F-9C20-ADAF7F0A7D8A}" type="presParOf" srcId="{5B8A6909-606C-48C1-87C3-EA9308203B5B}" destId="{1870040E-83BB-471A-8E68-FBE780F35AAE}" srcOrd="0" destOrd="0" presId="urn:microsoft.com/office/officeart/2008/layout/HorizontalMultiLevelHierarchy"/>
    <dgm:cxn modelId="{5823B1C4-7031-421F-9DD0-D2757CC21CA9}" type="presParOf" srcId="{5B8A6909-606C-48C1-87C3-EA9308203B5B}" destId="{81C53C29-D7EF-4195-BD06-A0E2D0FBC82C}" srcOrd="1" destOrd="0" presId="urn:microsoft.com/office/officeart/2008/layout/HorizontalMultiLevelHierarchy"/>
    <dgm:cxn modelId="{366BE51B-997C-4047-B6FD-95A82D10E0E4}" type="presParOf" srcId="{43FC4261-5D95-4B3E-AF6A-33D13886A9B9}" destId="{5D5CE697-BC31-4FE9-9B44-0AA3AA2BF2D9}" srcOrd="2" destOrd="0" presId="urn:microsoft.com/office/officeart/2008/layout/HorizontalMultiLevelHierarchy"/>
    <dgm:cxn modelId="{2ED73146-35B3-41AB-B6ED-AEB0D981B27D}" type="presParOf" srcId="{5D5CE697-BC31-4FE9-9B44-0AA3AA2BF2D9}" destId="{045794A7-4A50-47A9-8805-237E75F62C06}" srcOrd="0" destOrd="0" presId="urn:microsoft.com/office/officeart/2008/layout/HorizontalMultiLevelHierarchy"/>
    <dgm:cxn modelId="{AD060693-2E3B-41F1-99BE-16FF7689A84E}" type="presParOf" srcId="{43FC4261-5D95-4B3E-AF6A-33D13886A9B9}" destId="{D43D0C70-59DC-4A11-9E9F-84F4F25DB461}" srcOrd="3" destOrd="0" presId="urn:microsoft.com/office/officeart/2008/layout/HorizontalMultiLevelHierarchy"/>
    <dgm:cxn modelId="{757D087B-84A0-4893-9AD0-18DD58BEB292}" type="presParOf" srcId="{D43D0C70-59DC-4A11-9E9F-84F4F25DB461}" destId="{6CEFBA5D-D7D5-4AEE-B056-47ACFFC43DE8}" srcOrd="0" destOrd="0" presId="urn:microsoft.com/office/officeart/2008/layout/HorizontalMultiLevelHierarchy"/>
    <dgm:cxn modelId="{BD9D8FFE-7C36-41B0-A7EB-E1EFB1F5C534}" type="presParOf" srcId="{D43D0C70-59DC-4A11-9E9F-84F4F25DB461}" destId="{F640B637-5EE4-4978-BF79-3628CEDC0E1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AD8CC8-DC5A-4CD9-BD7C-11E943FF9719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CF104A-B1DC-42FD-BC9D-C592664FC4EB}">
      <dgm:prSet/>
      <dgm:spPr/>
      <dgm:t>
        <a:bodyPr/>
        <a:lstStyle/>
        <a:p>
          <a:pPr rtl="0"/>
          <a:r>
            <a:rPr lang="en-US" dirty="0" smtClean="0"/>
            <a:t>Be prepared to answer same questions about your previous marriage/s</a:t>
          </a:r>
          <a:endParaRPr lang="en-US" dirty="0"/>
        </a:p>
      </dgm:t>
    </dgm:pt>
    <dgm:pt modelId="{7B858AB6-9D2D-445F-9733-158106783F5E}" type="parTrans" cxnId="{C6B9D518-B255-41F2-80AD-8EA5527FBEC2}">
      <dgm:prSet/>
      <dgm:spPr/>
      <dgm:t>
        <a:bodyPr/>
        <a:lstStyle/>
        <a:p>
          <a:endParaRPr lang="en-US"/>
        </a:p>
      </dgm:t>
    </dgm:pt>
    <dgm:pt modelId="{CC9ECE5E-8683-4403-8C82-C1E09C26DD89}" type="sibTrans" cxnId="{C6B9D518-B255-41F2-80AD-8EA5527FBEC2}">
      <dgm:prSet/>
      <dgm:spPr/>
      <dgm:t>
        <a:bodyPr/>
        <a:lstStyle/>
        <a:p>
          <a:endParaRPr lang="en-US"/>
        </a:p>
      </dgm:t>
    </dgm:pt>
    <dgm:pt modelId="{FEF1E939-87E2-4408-99A0-14BB6A6C006B}" type="pres">
      <dgm:prSet presAssocID="{DBAD8CC8-DC5A-4CD9-BD7C-11E943FF97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3A51C1-754E-463B-B4EF-5F21092B439A}" type="pres">
      <dgm:prSet presAssocID="{8ACF104A-B1DC-42FD-BC9D-C592664FC4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1C4997-FEF5-4B15-8A64-DAECD162E48E}" type="presOf" srcId="{8ACF104A-B1DC-42FD-BC9D-C592664FC4EB}" destId="{A13A51C1-754E-463B-B4EF-5F21092B439A}" srcOrd="0" destOrd="0" presId="urn:microsoft.com/office/officeart/2005/8/layout/vList2"/>
    <dgm:cxn modelId="{C6B9D518-B255-41F2-80AD-8EA5527FBEC2}" srcId="{DBAD8CC8-DC5A-4CD9-BD7C-11E943FF9719}" destId="{8ACF104A-B1DC-42FD-BC9D-C592664FC4EB}" srcOrd="0" destOrd="0" parTransId="{7B858AB6-9D2D-445F-9733-158106783F5E}" sibTransId="{CC9ECE5E-8683-4403-8C82-C1E09C26DD89}"/>
    <dgm:cxn modelId="{28CFC28A-B36F-4FCC-B970-8F0BDA558F1E}" type="presOf" srcId="{DBAD8CC8-DC5A-4CD9-BD7C-11E943FF9719}" destId="{FEF1E939-87E2-4408-99A0-14BB6A6C006B}" srcOrd="0" destOrd="0" presId="urn:microsoft.com/office/officeart/2005/8/layout/vList2"/>
    <dgm:cxn modelId="{7108D56B-7945-4CC6-A0E2-CD3952503B91}" type="presParOf" srcId="{FEF1E939-87E2-4408-99A0-14BB6A6C006B}" destId="{A13A51C1-754E-463B-B4EF-5F21092B43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CE697-BC31-4FE9-9B44-0AA3AA2BF2D9}">
      <dsp:nvSpPr>
        <dsp:cNvPr id="0" name=""/>
        <dsp:cNvSpPr/>
      </dsp:nvSpPr>
      <dsp:spPr>
        <a:xfrm>
          <a:off x="4637130" y="3998348"/>
          <a:ext cx="1880636" cy="278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0318" y="0"/>
              </a:lnTo>
              <a:lnTo>
                <a:pt x="940318" y="278181"/>
              </a:lnTo>
              <a:lnTo>
                <a:pt x="1880636" y="2781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529921" y="4089911"/>
        <a:ext cx="95054" cy="95054"/>
      </dsp:txXfrm>
    </dsp:sp>
    <dsp:sp modelId="{D28CE022-9646-45CB-A953-B04F4C2D3B0A}">
      <dsp:nvSpPr>
        <dsp:cNvPr id="0" name=""/>
        <dsp:cNvSpPr/>
      </dsp:nvSpPr>
      <dsp:spPr>
        <a:xfrm>
          <a:off x="4637130" y="3720167"/>
          <a:ext cx="1880636" cy="278181"/>
        </a:xfrm>
        <a:custGeom>
          <a:avLst/>
          <a:gdLst/>
          <a:ahLst/>
          <a:cxnLst/>
          <a:rect l="0" t="0" r="0" b="0"/>
          <a:pathLst>
            <a:path>
              <a:moveTo>
                <a:pt x="0" y="278181"/>
              </a:moveTo>
              <a:lnTo>
                <a:pt x="940318" y="278181"/>
              </a:lnTo>
              <a:lnTo>
                <a:pt x="940318" y="0"/>
              </a:lnTo>
              <a:lnTo>
                <a:pt x="1880636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529921" y="3811730"/>
        <a:ext cx="95054" cy="95054"/>
      </dsp:txXfrm>
    </dsp:sp>
    <dsp:sp modelId="{DB835FAD-2092-4765-9BB1-85A2E8867C18}">
      <dsp:nvSpPr>
        <dsp:cNvPr id="0" name=""/>
        <dsp:cNvSpPr/>
      </dsp:nvSpPr>
      <dsp:spPr>
        <a:xfrm>
          <a:off x="1520736" y="2190170"/>
          <a:ext cx="1656499" cy="1808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8249" y="0"/>
              </a:lnTo>
              <a:lnTo>
                <a:pt x="828249" y="1808177"/>
              </a:lnTo>
              <a:lnTo>
                <a:pt x="1656499" y="180817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287680" y="3032953"/>
        <a:ext cx="122612" cy="122612"/>
      </dsp:txXfrm>
    </dsp:sp>
    <dsp:sp modelId="{9BF20959-BAFF-4A3C-B2EA-0C5067721F4B}">
      <dsp:nvSpPr>
        <dsp:cNvPr id="0" name=""/>
        <dsp:cNvSpPr/>
      </dsp:nvSpPr>
      <dsp:spPr>
        <a:xfrm>
          <a:off x="4637130" y="2607442"/>
          <a:ext cx="1409586" cy="556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4793" y="0"/>
              </a:lnTo>
              <a:lnTo>
                <a:pt x="704793" y="556362"/>
              </a:lnTo>
              <a:lnTo>
                <a:pt x="1409586" y="5563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04038" y="2847738"/>
        <a:ext cx="75770" cy="75770"/>
      </dsp:txXfrm>
    </dsp:sp>
    <dsp:sp modelId="{E55AE943-B80C-4F81-B5C8-83ED300AC3A9}">
      <dsp:nvSpPr>
        <dsp:cNvPr id="0" name=""/>
        <dsp:cNvSpPr/>
      </dsp:nvSpPr>
      <dsp:spPr>
        <a:xfrm>
          <a:off x="4637130" y="2561722"/>
          <a:ext cx="14095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09586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06684" y="2572203"/>
        <a:ext cx="70479" cy="70479"/>
      </dsp:txXfrm>
    </dsp:sp>
    <dsp:sp modelId="{1D31CF64-C40B-40A9-98A1-D450729884C1}">
      <dsp:nvSpPr>
        <dsp:cNvPr id="0" name=""/>
        <dsp:cNvSpPr/>
      </dsp:nvSpPr>
      <dsp:spPr>
        <a:xfrm>
          <a:off x="4637130" y="2051080"/>
          <a:ext cx="1409586" cy="556362"/>
        </a:xfrm>
        <a:custGeom>
          <a:avLst/>
          <a:gdLst/>
          <a:ahLst/>
          <a:cxnLst/>
          <a:rect l="0" t="0" r="0" b="0"/>
          <a:pathLst>
            <a:path>
              <a:moveTo>
                <a:pt x="0" y="556362"/>
              </a:moveTo>
              <a:lnTo>
                <a:pt x="704793" y="556362"/>
              </a:lnTo>
              <a:lnTo>
                <a:pt x="704793" y="0"/>
              </a:lnTo>
              <a:lnTo>
                <a:pt x="1409586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04038" y="2291376"/>
        <a:ext cx="75770" cy="75770"/>
      </dsp:txXfrm>
    </dsp:sp>
    <dsp:sp modelId="{57C6661A-6985-42D7-8CF3-55F136C70130}">
      <dsp:nvSpPr>
        <dsp:cNvPr id="0" name=""/>
        <dsp:cNvSpPr/>
      </dsp:nvSpPr>
      <dsp:spPr>
        <a:xfrm>
          <a:off x="1520736" y="2190170"/>
          <a:ext cx="1656499" cy="417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8249" y="0"/>
              </a:lnTo>
              <a:lnTo>
                <a:pt x="828249" y="417271"/>
              </a:lnTo>
              <a:lnTo>
                <a:pt x="1656499" y="4172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306279" y="2356100"/>
        <a:ext cx="85412" cy="85412"/>
      </dsp:txXfrm>
    </dsp:sp>
    <dsp:sp modelId="{13904F1F-275A-45DD-B861-1EC4E7644583}">
      <dsp:nvSpPr>
        <dsp:cNvPr id="0" name=""/>
        <dsp:cNvSpPr/>
      </dsp:nvSpPr>
      <dsp:spPr>
        <a:xfrm>
          <a:off x="4637130" y="938355"/>
          <a:ext cx="1086307" cy="565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3153" y="0"/>
              </a:lnTo>
              <a:lnTo>
                <a:pt x="543153" y="565597"/>
              </a:lnTo>
              <a:lnTo>
                <a:pt x="1086307" y="56559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49666" y="1190536"/>
        <a:ext cx="61236" cy="61236"/>
      </dsp:txXfrm>
    </dsp:sp>
    <dsp:sp modelId="{ECEF75DE-5E0C-4B1F-AFD2-F22BFF1E0DDE}">
      <dsp:nvSpPr>
        <dsp:cNvPr id="0" name=""/>
        <dsp:cNvSpPr/>
      </dsp:nvSpPr>
      <dsp:spPr>
        <a:xfrm>
          <a:off x="4637130" y="892635"/>
          <a:ext cx="10863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153" y="45720"/>
              </a:lnTo>
              <a:lnTo>
                <a:pt x="543153" y="54955"/>
              </a:lnTo>
              <a:lnTo>
                <a:pt x="1086307" y="5495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53125" y="911197"/>
        <a:ext cx="54317" cy="54317"/>
      </dsp:txXfrm>
    </dsp:sp>
    <dsp:sp modelId="{BD73E77E-A5D0-47BC-BBE3-36BD0673C322}">
      <dsp:nvSpPr>
        <dsp:cNvPr id="0" name=""/>
        <dsp:cNvSpPr/>
      </dsp:nvSpPr>
      <dsp:spPr>
        <a:xfrm>
          <a:off x="4637130" y="391229"/>
          <a:ext cx="1086307" cy="547126"/>
        </a:xfrm>
        <a:custGeom>
          <a:avLst/>
          <a:gdLst/>
          <a:ahLst/>
          <a:cxnLst/>
          <a:rect l="0" t="0" r="0" b="0"/>
          <a:pathLst>
            <a:path>
              <a:moveTo>
                <a:pt x="0" y="547126"/>
              </a:moveTo>
              <a:lnTo>
                <a:pt x="543153" y="547126"/>
              </a:lnTo>
              <a:lnTo>
                <a:pt x="543153" y="0"/>
              </a:lnTo>
              <a:lnTo>
                <a:pt x="1086307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49876" y="634384"/>
        <a:ext cx="60815" cy="60815"/>
      </dsp:txXfrm>
    </dsp:sp>
    <dsp:sp modelId="{316FE148-310D-449C-B16D-651C761A3E1B}">
      <dsp:nvSpPr>
        <dsp:cNvPr id="0" name=""/>
        <dsp:cNvSpPr/>
      </dsp:nvSpPr>
      <dsp:spPr>
        <a:xfrm>
          <a:off x="1520736" y="938355"/>
          <a:ext cx="1656499" cy="1251815"/>
        </a:xfrm>
        <a:custGeom>
          <a:avLst/>
          <a:gdLst/>
          <a:ahLst/>
          <a:cxnLst/>
          <a:rect l="0" t="0" r="0" b="0"/>
          <a:pathLst>
            <a:path>
              <a:moveTo>
                <a:pt x="0" y="1251815"/>
              </a:moveTo>
              <a:lnTo>
                <a:pt x="828249" y="1251815"/>
              </a:lnTo>
              <a:lnTo>
                <a:pt x="828249" y="0"/>
              </a:lnTo>
              <a:lnTo>
                <a:pt x="165649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297078" y="1512355"/>
        <a:ext cx="103815" cy="103815"/>
      </dsp:txXfrm>
    </dsp:sp>
    <dsp:sp modelId="{CE17E583-9D7F-4285-8A14-4846A3B5DB20}">
      <dsp:nvSpPr>
        <dsp:cNvPr id="0" name=""/>
        <dsp:cNvSpPr/>
      </dsp:nvSpPr>
      <dsp:spPr>
        <a:xfrm>
          <a:off x="1520736" y="234210"/>
          <a:ext cx="1656499" cy="1955960"/>
        </a:xfrm>
        <a:custGeom>
          <a:avLst/>
          <a:gdLst/>
          <a:ahLst/>
          <a:cxnLst/>
          <a:rect l="0" t="0" r="0" b="0"/>
          <a:pathLst>
            <a:path>
              <a:moveTo>
                <a:pt x="0" y="1955960"/>
              </a:moveTo>
              <a:lnTo>
                <a:pt x="828249" y="1955960"/>
              </a:lnTo>
              <a:lnTo>
                <a:pt x="828249" y="0"/>
              </a:lnTo>
              <a:lnTo>
                <a:pt x="165649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284907" y="1148111"/>
        <a:ext cx="128157" cy="128157"/>
      </dsp:txXfrm>
    </dsp:sp>
    <dsp:sp modelId="{00FD4E87-BF50-40B7-8DBA-6115655C5D3F}">
      <dsp:nvSpPr>
        <dsp:cNvPr id="0" name=""/>
        <dsp:cNvSpPr/>
      </dsp:nvSpPr>
      <dsp:spPr>
        <a:xfrm rot="16200000">
          <a:off x="-1190277" y="1667840"/>
          <a:ext cx="4377365" cy="1044661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Current Marital Status</a:t>
          </a:r>
          <a:endParaRPr lang="en-US" sz="3600" kern="1200"/>
        </a:p>
      </dsp:txBody>
      <dsp:txXfrm>
        <a:off x="-1190277" y="1667840"/>
        <a:ext cx="4377365" cy="1044661"/>
      </dsp:txXfrm>
    </dsp:sp>
    <dsp:sp modelId="{F86FDDF5-626D-45C4-BCC6-809EA67B3E67}">
      <dsp:nvSpPr>
        <dsp:cNvPr id="0" name=""/>
        <dsp:cNvSpPr/>
      </dsp:nvSpPr>
      <dsp:spPr>
        <a:xfrm>
          <a:off x="3177236" y="11665"/>
          <a:ext cx="1459894" cy="4450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Single</a:t>
          </a:r>
          <a:endParaRPr lang="en-US" sz="1600" kern="1200" dirty="0"/>
        </a:p>
      </dsp:txBody>
      <dsp:txXfrm>
        <a:off x="3177236" y="11665"/>
        <a:ext cx="1459894" cy="445089"/>
      </dsp:txXfrm>
    </dsp:sp>
    <dsp:sp modelId="{A05A07C8-777E-4537-9AB3-223B31E1281D}">
      <dsp:nvSpPr>
        <dsp:cNvPr id="0" name=""/>
        <dsp:cNvSpPr/>
      </dsp:nvSpPr>
      <dsp:spPr>
        <a:xfrm>
          <a:off x="3177236" y="715810"/>
          <a:ext cx="1459894" cy="4450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Married</a:t>
          </a:r>
          <a:endParaRPr lang="en-US" sz="1600" kern="1200" dirty="0"/>
        </a:p>
      </dsp:txBody>
      <dsp:txXfrm>
        <a:off x="3177236" y="715810"/>
        <a:ext cx="1459894" cy="445089"/>
      </dsp:txXfrm>
    </dsp:sp>
    <dsp:sp modelId="{1F4A7D58-12A4-4807-A366-7BB69573D535}">
      <dsp:nvSpPr>
        <dsp:cNvPr id="0" name=""/>
        <dsp:cNvSpPr/>
      </dsp:nvSpPr>
      <dsp:spPr>
        <a:xfrm>
          <a:off x="5723438" y="168684"/>
          <a:ext cx="1459894" cy="4450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Date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5723438" y="168684"/>
        <a:ext cx="1459894" cy="445089"/>
      </dsp:txXfrm>
    </dsp:sp>
    <dsp:sp modelId="{47BBED75-9A8D-48AC-B699-B04FF2F04B6C}">
      <dsp:nvSpPr>
        <dsp:cNvPr id="0" name=""/>
        <dsp:cNvSpPr/>
      </dsp:nvSpPr>
      <dsp:spPr>
        <a:xfrm>
          <a:off x="5723438" y="725046"/>
          <a:ext cx="1459894" cy="4450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Spouse Current Address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5723438" y="725046"/>
        <a:ext cx="1459894" cy="445089"/>
      </dsp:txXfrm>
    </dsp:sp>
    <dsp:sp modelId="{581C56AB-1FF3-404B-9FFB-67C94CB605FF}">
      <dsp:nvSpPr>
        <dsp:cNvPr id="0" name=""/>
        <dsp:cNvSpPr/>
      </dsp:nvSpPr>
      <dsp:spPr>
        <a:xfrm>
          <a:off x="5723438" y="1281408"/>
          <a:ext cx="1459894" cy="4450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Spouse Immigration Status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5723438" y="1281408"/>
        <a:ext cx="1459894" cy="445089"/>
      </dsp:txXfrm>
    </dsp:sp>
    <dsp:sp modelId="{5EE7DAD5-8C7B-468C-B3C1-0CE1FDDCA27B}">
      <dsp:nvSpPr>
        <dsp:cNvPr id="0" name=""/>
        <dsp:cNvSpPr/>
      </dsp:nvSpPr>
      <dsp:spPr>
        <a:xfrm>
          <a:off x="3177236" y="2384897"/>
          <a:ext cx="1459894" cy="4450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Divorced</a:t>
          </a:r>
          <a:endParaRPr lang="en-US" sz="1600" kern="1200" dirty="0"/>
        </a:p>
      </dsp:txBody>
      <dsp:txXfrm>
        <a:off x="3177236" y="2384897"/>
        <a:ext cx="1459894" cy="445089"/>
      </dsp:txXfrm>
    </dsp:sp>
    <dsp:sp modelId="{495856C4-EAF2-441F-9785-6361ED8AEAAF}">
      <dsp:nvSpPr>
        <dsp:cNvPr id="0" name=""/>
        <dsp:cNvSpPr/>
      </dsp:nvSpPr>
      <dsp:spPr>
        <a:xfrm>
          <a:off x="6046717" y="1828535"/>
          <a:ext cx="1459894" cy="4450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Date: marriage &amp; divorce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6046717" y="1828535"/>
        <a:ext cx="1459894" cy="445089"/>
      </dsp:txXfrm>
    </dsp:sp>
    <dsp:sp modelId="{FC00652B-9E9F-4C2E-9614-C725B228DB16}">
      <dsp:nvSpPr>
        <dsp:cNvPr id="0" name=""/>
        <dsp:cNvSpPr/>
      </dsp:nvSpPr>
      <dsp:spPr>
        <a:xfrm>
          <a:off x="6046717" y="2384897"/>
          <a:ext cx="1459894" cy="4450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Spouse Current Address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6046717" y="2384897"/>
        <a:ext cx="1459894" cy="445089"/>
      </dsp:txXfrm>
    </dsp:sp>
    <dsp:sp modelId="{E416CD1E-1966-4ED5-BE59-592604C84C99}">
      <dsp:nvSpPr>
        <dsp:cNvPr id="0" name=""/>
        <dsp:cNvSpPr/>
      </dsp:nvSpPr>
      <dsp:spPr>
        <a:xfrm>
          <a:off x="6046717" y="2941260"/>
          <a:ext cx="1459894" cy="4450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Spouse Immigration Status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6046717" y="2941260"/>
        <a:ext cx="1459894" cy="445089"/>
      </dsp:txXfrm>
    </dsp:sp>
    <dsp:sp modelId="{D5066817-66D1-468F-95DF-D94EADC4D3F0}">
      <dsp:nvSpPr>
        <dsp:cNvPr id="0" name=""/>
        <dsp:cNvSpPr/>
      </dsp:nvSpPr>
      <dsp:spPr>
        <a:xfrm>
          <a:off x="3177236" y="3775803"/>
          <a:ext cx="1459894" cy="4450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Widowed</a:t>
          </a:r>
          <a:endParaRPr lang="en-US" sz="1600" kern="1200" dirty="0"/>
        </a:p>
      </dsp:txBody>
      <dsp:txXfrm>
        <a:off x="3177236" y="3775803"/>
        <a:ext cx="1459894" cy="445089"/>
      </dsp:txXfrm>
    </dsp:sp>
    <dsp:sp modelId="{1870040E-83BB-471A-8E68-FBE780F35AAE}">
      <dsp:nvSpPr>
        <dsp:cNvPr id="0" name=""/>
        <dsp:cNvSpPr/>
      </dsp:nvSpPr>
      <dsp:spPr>
        <a:xfrm>
          <a:off x="6517767" y="3497622"/>
          <a:ext cx="1459894" cy="4450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Date: marriage &amp; death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6517767" y="3497622"/>
        <a:ext cx="1459894" cy="445089"/>
      </dsp:txXfrm>
    </dsp:sp>
    <dsp:sp modelId="{6CEFBA5D-D7D5-4AEE-B056-47ACFFC43DE8}">
      <dsp:nvSpPr>
        <dsp:cNvPr id="0" name=""/>
        <dsp:cNvSpPr/>
      </dsp:nvSpPr>
      <dsp:spPr>
        <a:xfrm>
          <a:off x="6517767" y="4053984"/>
          <a:ext cx="1459894" cy="4450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Spouse Immigration Status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6517767" y="4053984"/>
        <a:ext cx="1459894" cy="445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A51C1-754E-463B-B4EF-5F21092B439A}">
      <dsp:nvSpPr>
        <dsp:cNvPr id="0" name=""/>
        <dsp:cNvSpPr/>
      </dsp:nvSpPr>
      <dsp:spPr>
        <a:xfrm>
          <a:off x="0" y="9166"/>
          <a:ext cx="7263527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Be prepared to answer same questions about your previous marriage/s</a:t>
          </a:r>
          <a:endParaRPr lang="en-US" sz="1500" kern="1200" dirty="0"/>
        </a:p>
      </dsp:txBody>
      <dsp:txXfrm>
        <a:off x="17134" y="26300"/>
        <a:ext cx="7229259" cy="316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salearns.org/learning/activities/02fab8bd-73f3-4176-9178-7933ef6c20ab/09d3a974-ba0e-48fa-9d94-ab37cb203d2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 smtClean="0"/>
              <a:t>USA Learns Citizenship</a:t>
            </a:r>
            <a:endParaRPr lang="en-US" altLang="en-US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2.6 </a:t>
            </a:r>
            <a:r>
              <a:rPr lang="en-US" altLang="en-US" smtClean="0"/>
              <a:t>Family Relationships</a:t>
            </a:r>
            <a:endParaRPr lang="en-US" altLang="en-US" dirty="0" smtClean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2" y="4993178"/>
            <a:ext cx="4266667" cy="100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Marital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5593851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We got divorced in (date) …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43100"/>
            <a:ext cx="82581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4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Marital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7775" y="5313405"/>
            <a:ext cx="7093285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Yes, s/he passed away in (date) …</a:t>
            </a:r>
          </a:p>
          <a:p>
            <a:r>
              <a:rPr lang="en-GB" sz="3200" dirty="0" smtClean="0"/>
              <a:t>OR: No, s/he is not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895475"/>
            <a:ext cx="82867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4134" y="4094922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your spouse deceased?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Marital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5593851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 was widowed in (date) …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919288"/>
            <a:ext cx="82962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4134" y="409492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were you widowed?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Marital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13411" y="5313405"/>
            <a:ext cx="667764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 marriage ended in (date) …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919288"/>
            <a:ext cx="81629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4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Marital History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995488"/>
            <a:ext cx="81438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Marital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5593851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Yes, I am.</a:t>
            </a:r>
          </a:p>
          <a:p>
            <a:r>
              <a:rPr lang="en-GB" sz="3200" dirty="0" smtClean="0"/>
              <a:t>OR: No, I am not.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33575"/>
            <a:ext cx="82391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4134" y="4094922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 you legally separated </a:t>
            </a:r>
          </a:p>
          <a:p>
            <a:r>
              <a:rPr lang="en-US" dirty="0" smtClean="0"/>
              <a:t>from your spouse?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Marital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5593851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Yes, s/he was</a:t>
            </a:r>
          </a:p>
          <a:p>
            <a:r>
              <a:rPr lang="en-GB" sz="3200" dirty="0" smtClean="0"/>
              <a:t>OR no, s/he was not</a:t>
            </a:r>
            <a:endParaRPr lang="en-GB" sz="32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928813"/>
            <a:ext cx="83343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4134" y="3319670"/>
            <a:ext cx="2958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Was your previous spouse </a:t>
            </a:r>
          </a:p>
          <a:p>
            <a:r>
              <a:rPr lang="en-US" dirty="0" smtClean="0"/>
              <a:t>a US citizen?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Marriages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038849"/>
              </p:ext>
            </p:extLst>
          </p:nvPr>
        </p:nvGraphicFramePr>
        <p:xfrm>
          <a:off x="457200" y="1625600"/>
          <a:ext cx="8229600" cy="4500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77938425"/>
              </p:ext>
            </p:extLst>
          </p:nvPr>
        </p:nvGraphicFramePr>
        <p:xfrm>
          <a:off x="1293091" y="6437746"/>
          <a:ext cx="726352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69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614488"/>
            <a:ext cx="8105775" cy="3629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947863"/>
            <a:ext cx="82200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8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571625"/>
            <a:ext cx="8153400" cy="3714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5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Marital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5593851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We got married in (date) …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943100"/>
            <a:ext cx="830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94134" y="4094922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did you get married?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Marital History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33575"/>
            <a:ext cx="82677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Marital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5593851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We got divorced in (date) …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4050"/>
            <a:ext cx="8229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4134" y="4094922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did you get divorced?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Marital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5593851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I’m …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905000"/>
            <a:ext cx="82010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3025" y="3429000"/>
            <a:ext cx="1484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Single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Married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Divorced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Widowed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44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Marital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5593851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Yes, s/he is. </a:t>
            </a:r>
          </a:p>
          <a:p>
            <a:r>
              <a:rPr lang="en-GB" sz="3200" dirty="0" smtClean="0"/>
              <a:t>OR: No, s/he is not.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3575"/>
            <a:ext cx="82296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4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290</TotalTime>
  <Words>212</Words>
  <Application>Microsoft Office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BusSolution05</vt:lpstr>
      <vt:lpstr>USA Learns Citizenship</vt:lpstr>
      <vt:lpstr>PowerPoint Presentation</vt:lpstr>
      <vt:lpstr>Objectives</vt:lpstr>
      <vt:lpstr>PowerPoint Presentation</vt:lpstr>
      <vt:lpstr>Marital History</vt:lpstr>
      <vt:lpstr>Marital History</vt:lpstr>
      <vt:lpstr>Marital History</vt:lpstr>
      <vt:lpstr>Marital History</vt:lpstr>
      <vt:lpstr>Marital History</vt:lpstr>
      <vt:lpstr>Marital History</vt:lpstr>
      <vt:lpstr>Marital History</vt:lpstr>
      <vt:lpstr>Marital History</vt:lpstr>
      <vt:lpstr>Marital History</vt:lpstr>
      <vt:lpstr>Marital History</vt:lpstr>
      <vt:lpstr>Marital History</vt:lpstr>
      <vt:lpstr>Marital History</vt:lpstr>
      <vt:lpstr>Marriages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65</cp:revision>
  <dcterms:created xsi:type="dcterms:W3CDTF">2017-10-11T15:21:40Z</dcterms:created>
  <dcterms:modified xsi:type="dcterms:W3CDTF">2018-03-30T18:20:02Z</dcterms:modified>
</cp:coreProperties>
</file>