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1"/>
    <a:srgbClr val="FFFFFF"/>
    <a:srgbClr val="B6061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91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231775"/>
            <a:ext cx="8455025" cy="919163"/>
          </a:xfrm>
        </p:spPr>
        <p:txBody>
          <a:bodyPr/>
          <a:lstStyle>
            <a:lvl1pPr>
              <a:defRPr sz="4800">
                <a:solidFill>
                  <a:srgbClr val="FFCC00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300" y="1143000"/>
            <a:ext cx="6400800" cy="557213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431B82-B49D-44F2-BAFE-C76F5993AC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43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453A-3687-4869-95A7-F58F75AE50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54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F683C-7EF9-4901-862B-A29DD6A68B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12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ED7F8-BFC4-48F0-8AA2-67B3E6413D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39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BC8A9-B090-4770-8E7C-F7FC13920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5600"/>
            <a:ext cx="40386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5600"/>
            <a:ext cx="40386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C5F27-305B-45DF-820A-7E74CD93F1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11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3C399-3AC8-4A2F-99C6-6A0295A1C5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06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A8B46-452E-487E-87EA-5A4F2FC00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58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7F894-F7D0-41BB-82B7-35575A1560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80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9B45-939C-4DE9-8DA8-F2B683FBA0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8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7C896-52D1-420A-9AF4-F4E74C998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78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5600"/>
            <a:ext cx="8229600" cy="45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8C3DB1E-EDD6-486F-B0E0-94CE541FC4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salearns.org/learning/activities/02fab8bd-73f3-4176-9178-7933ef6c20ab/09d3a974-ba0e-48fa-9d94-ab37cb203d2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sz="4000" dirty="0" smtClean="0"/>
              <a:t>USA Learns Citizenship</a:t>
            </a:r>
            <a:endParaRPr lang="en-US" altLang="en-US" sz="4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300" y="1408176"/>
            <a:ext cx="6400800" cy="55721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2.6 </a:t>
            </a:r>
            <a:r>
              <a:rPr lang="en-US" altLang="en-US" smtClean="0"/>
              <a:t>Family Relationships</a:t>
            </a:r>
            <a:endParaRPr lang="en-US" altLang="en-US" dirty="0" smtClean="0"/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12" y="4993178"/>
            <a:ext cx="4266667" cy="1003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Parents &amp; Children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601" y="5345302"/>
            <a:ext cx="8882912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Yes, I have (a son) from a previous relationship.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No, I don’t.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943100"/>
            <a:ext cx="82772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11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614488"/>
            <a:ext cx="8105775" cy="3629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2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595438"/>
            <a:ext cx="8172450" cy="3667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34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Parents &amp; Children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82493" y="4866203"/>
            <a:ext cx="6900270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Yes, I have one child.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Yes, I have (number) children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No, I don’t have any children.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46483"/>
            <a:ext cx="82296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96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Parents &amp; Children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7209" y="5313405"/>
            <a:ext cx="5593851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 have (number) sons.</a:t>
            </a:r>
          </a:p>
          <a:p>
            <a:r>
              <a:rPr lang="en-GB" sz="3200" dirty="0" smtClean="0"/>
              <a:t>I don’t have any sons.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938338"/>
            <a:ext cx="82772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39139" y="3429000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many sons do you have?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0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Parents &amp; Children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7209" y="5313405"/>
            <a:ext cx="5593851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She was born in April 2011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928813"/>
            <a:ext cx="82677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0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Parents &amp; Children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8393" y="5313405"/>
            <a:ext cx="7342667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I have (a step-daughter)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No, I don’t (have any step-children)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938338"/>
            <a:ext cx="82391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39139" y="3429000"/>
            <a:ext cx="34291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 you have any step-children?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Step-child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Step-children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Step-son/s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Step-daughter/s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0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Parents &amp; Children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6531" y="5313405"/>
            <a:ext cx="7424530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Yes, I have a legally adopted (son)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No, I don’t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4050"/>
            <a:ext cx="82296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0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Parents &amp; Children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4913" y="5313405"/>
            <a:ext cx="7236148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Yes, I have 2 biological (daughters)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885950"/>
            <a:ext cx="83248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0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Solution05">
  <a:themeElements>
    <a:clrScheme name="Office Theme 13">
      <a:dk1>
        <a:srgbClr val="000000"/>
      </a:dk1>
      <a:lt1>
        <a:srgbClr val="FFF9E1"/>
      </a:lt1>
      <a:dk2>
        <a:srgbClr val="FFCC00"/>
      </a:dk2>
      <a:lt2>
        <a:srgbClr val="B2B2B2"/>
      </a:lt2>
      <a:accent1>
        <a:srgbClr val="A03404"/>
      </a:accent1>
      <a:accent2>
        <a:srgbClr val="FFCC00"/>
      </a:accent2>
      <a:accent3>
        <a:srgbClr val="FFFBEE"/>
      </a:accent3>
      <a:accent4>
        <a:srgbClr val="000000"/>
      </a:accent4>
      <a:accent5>
        <a:srgbClr val="CDAEAA"/>
      </a:accent5>
      <a:accent6>
        <a:srgbClr val="E7B900"/>
      </a:accent6>
      <a:hlink>
        <a:srgbClr val="FF9933"/>
      </a:hlink>
      <a:folHlink>
        <a:srgbClr val="96969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9E1"/>
        </a:lt1>
        <a:dk2>
          <a:srgbClr val="FFCC00"/>
        </a:dk2>
        <a:lt2>
          <a:srgbClr val="B2B2B2"/>
        </a:lt2>
        <a:accent1>
          <a:srgbClr val="A03404"/>
        </a:accent1>
        <a:accent2>
          <a:srgbClr val="FFCC00"/>
        </a:accent2>
        <a:accent3>
          <a:srgbClr val="FFFBEE"/>
        </a:accent3>
        <a:accent4>
          <a:srgbClr val="000000"/>
        </a:accent4>
        <a:accent5>
          <a:srgbClr val="CDAEAA"/>
        </a:accent5>
        <a:accent6>
          <a:srgbClr val="E7B900"/>
        </a:accent6>
        <a:hlink>
          <a:srgbClr val="FF9933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BusSolution05</Template>
  <TotalTime>275</TotalTime>
  <Words>142</Words>
  <Application>Microsoft Office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BusSolution05</vt:lpstr>
      <vt:lpstr>USA Learns Citizenship</vt:lpstr>
      <vt:lpstr>PowerPoint Presentation</vt:lpstr>
      <vt:lpstr>PowerPoint Presentation</vt:lpstr>
      <vt:lpstr>Parents &amp; Children</vt:lpstr>
      <vt:lpstr>Parents &amp; Children</vt:lpstr>
      <vt:lpstr>Parents &amp; Children</vt:lpstr>
      <vt:lpstr>Parents &amp; Children</vt:lpstr>
      <vt:lpstr>Parents &amp; Children</vt:lpstr>
      <vt:lpstr>Parents &amp; Children</vt:lpstr>
      <vt:lpstr>Parents &amp; Children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Mc Lin</dc:creator>
  <cp:lastModifiedBy>alison McLin</cp:lastModifiedBy>
  <cp:revision>61</cp:revision>
  <dcterms:created xsi:type="dcterms:W3CDTF">2017-10-11T15:21:40Z</dcterms:created>
  <dcterms:modified xsi:type="dcterms:W3CDTF">2019-11-04T18:31:07Z</dcterms:modified>
</cp:coreProperties>
</file>