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FFFFF"/>
    <a:srgbClr val="B6061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salearns.org/learning/activities/02fab8bd-73f3-4176-9178-7933ef6c20ab/09d3a974-ba0e-48fa-9d94-ab37cb203d2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 smtClean="0"/>
              <a:t>USA Learns Citizenship</a:t>
            </a:r>
            <a:endParaRPr lang="en-US" altLang="en-US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2.7 </a:t>
            </a:r>
            <a:r>
              <a:rPr lang="en-US" altLang="en-US" smtClean="0"/>
              <a:t>Civic </a:t>
            </a:r>
            <a:r>
              <a:rPr lang="en-US" altLang="en-US" smtClean="0"/>
              <a:t>Responsibility</a:t>
            </a:r>
            <a:endParaRPr lang="en-US" altLang="en-US" dirty="0" smtClean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2" y="4993178"/>
            <a:ext cx="4266667" cy="100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52625"/>
            <a:ext cx="82391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Responsibility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94134" y="3793524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87" y="5288106"/>
            <a:ext cx="8166915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FF00"/>
                </a:solidFill>
              </a:rPr>
              <a:t>What does “mental institution” mean?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 hospital for crazy people.</a:t>
            </a:r>
          </a:p>
        </p:txBody>
      </p:sp>
    </p:spTree>
    <p:extLst>
      <p:ext uri="{BB962C8B-B14F-4D97-AF65-F5344CB8AC3E}">
        <p14:creationId xmlns:p14="http://schemas.microsoft.com/office/powerpoint/2010/main" val="26917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Responsibility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388002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No! No, no, no, no!!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928813"/>
            <a:ext cx="82486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Responsibility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I don’t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7863"/>
            <a:ext cx="82296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Responsibility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4324867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never. I always pay my taxes.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952625"/>
            <a:ext cx="82200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Responsibility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909763"/>
            <a:ext cx="82486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628775"/>
            <a:ext cx="8134350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Responsibility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794816"/>
            <a:ext cx="82772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67415" y="3317786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88" y="4830907"/>
            <a:ext cx="8166915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FF00"/>
                </a:solidFill>
              </a:rPr>
              <a:t>What does “claim to be a US citizen” mean?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To say that you are a US citizen when you are not.</a:t>
            </a:r>
          </a:p>
        </p:txBody>
      </p:sp>
    </p:spTree>
    <p:extLst>
      <p:ext uri="{BB962C8B-B14F-4D97-AF65-F5344CB8AC3E}">
        <p14:creationId xmlns:p14="http://schemas.microsoft.com/office/powerpoint/2010/main" val="12763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Responsibility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952625"/>
            <a:ext cx="82486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Responsibility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81200"/>
            <a:ext cx="8191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952625"/>
            <a:ext cx="82105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Responsibility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16841" y="3404286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87" y="5115112"/>
            <a:ext cx="8166915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FF00"/>
                </a:solidFill>
              </a:rPr>
              <a:t>What does “hereditary title” mean?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To be a king or queen in my old country.</a:t>
            </a:r>
          </a:p>
        </p:txBody>
      </p:sp>
    </p:spTree>
    <p:extLst>
      <p:ext uri="{BB962C8B-B14F-4D97-AF65-F5344CB8AC3E}">
        <p14:creationId xmlns:p14="http://schemas.microsoft.com/office/powerpoint/2010/main" val="26917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Responsibility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92128" y="3441356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952625"/>
            <a:ext cx="82486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3388" y="5201610"/>
            <a:ext cx="8166915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FF00"/>
                </a:solidFill>
              </a:rPr>
              <a:t>What does “nobility” mean?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To be a prince or a duke in my old country.</a:t>
            </a:r>
          </a:p>
        </p:txBody>
      </p:sp>
    </p:spTree>
    <p:extLst>
      <p:ext uri="{BB962C8B-B14F-4D97-AF65-F5344CB8AC3E}">
        <p14:creationId xmlns:p14="http://schemas.microsoft.com/office/powerpoint/2010/main" val="26917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Responsibility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928813"/>
            <a:ext cx="82962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Responsibility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75188" y="3818238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47863"/>
            <a:ext cx="82581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3387" y="5238680"/>
            <a:ext cx="8166915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FF00"/>
                </a:solidFill>
              </a:rPr>
              <a:t>What does “legally incompetent” mean?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To be mentally ill. You cannot make your own decisions.</a:t>
            </a:r>
          </a:p>
        </p:txBody>
      </p:sp>
    </p:spTree>
    <p:extLst>
      <p:ext uri="{BB962C8B-B14F-4D97-AF65-F5344CB8AC3E}">
        <p14:creationId xmlns:p14="http://schemas.microsoft.com/office/powerpoint/2010/main" val="26917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285</TotalTime>
  <Words>178</Words>
  <Application>Microsoft Office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BusSolution05</vt:lpstr>
      <vt:lpstr>USA Learns Citizenship</vt:lpstr>
      <vt:lpstr>PowerPoint Presentation</vt:lpstr>
      <vt:lpstr>Civic Responsibility</vt:lpstr>
      <vt:lpstr>Civic Responsibility</vt:lpstr>
      <vt:lpstr>Civic Responsibility</vt:lpstr>
      <vt:lpstr>Civic Responsibility</vt:lpstr>
      <vt:lpstr>Civic Responsibility</vt:lpstr>
      <vt:lpstr>Civic Responsibility</vt:lpstr>
      <vt:lpstr>Civic Responsibility</vt:lpstr>
      <vt:lpstr>Civic Responsibility</vt:lpstr>
      <vt:lpstr>Civic Responsibility</vt:lpstr>
      <vt:lpstr>Civic Responsibility</vt:lpstr>
      <vt:lpstr>Civic Responsibility</vt:lpstr>
      <vt:lpstr>Civic Responsibility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61</cp:revision>
  <dcterms:created xsi:type="dcterms:W3CDTF">2017-10-11T15:21:40Z</dcterms:created>
  <dcterms:modified xsi:type="dcterms:W3CDTF">2018-03-13T16:48:14Z</dcterms:modified>
</cp:coreProperties>
</file>