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88" r:id="rId4"/>
    <p:sldId id="257" r:id="rId5"/>
    <p:sldId id="304" r:id="rId6"/>
    <p:sldId id="310" r:id="rId7"/>
    <p:sldId id="305" r:id="rId8"/>
    <p:sldId id="306" r:id="rId9"/>
    <p:sldId id="307" r:id="rId10"/>
    <p:sldId id="308" r:id="rId11"/>
    <p:sldId id="30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482e17ef-b5c2-498b-95c1-9b5bfaedb32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r>
              <a:rPr lang="en-US" altLang="en-US" dirty="0" smtClean="0"/>
              <a:t>2.8 </a:t>
            </a:r>
            <a:r>
              <a:rPr lang="en-US" dirty="0"/>
              <a:t>Memberships and Associations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38338"/>
            <a:ext cx="82677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24050"/>
            <a:ext cx="82772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2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00200"/>
            <a:ext cx="814387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4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95438"/>
            <a:ext cx="8143875" cy="366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No, never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Yes, I belong to a church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43100"/>
            <a:ext cx="8239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3721" y="3429000"/>
            <a:ext cx="18197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Yoga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Reading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Golf club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66913"/>
            <a:ext cx="8191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15892" y="3814742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389" y="5050509"/>
            <a:ext cx="783087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is Communism?</a:t>
            </a:r>
          </a:p>
          <a:p>
            <a:r>
              <a:rPr lang="en-GB" sz="3200" dirty="0" smtClean="0"/>
              <a:t>No freedom – like China or North Korea.</a:t>
            </a:r>
          </a:p>
        </p:txBody>
      </p:sp>
    </p:spTree>
    <p:extLst>
      <p:ext uri="{BB962C8B-B14F-4D97-AF65-F5344CB8AC3E}">
        <p14:creationId xmlns:p14="http://schemas.microsoft.com/office/powerpoint/2010/main" val="2182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(were, did) you ever …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Usually, the answer is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US" dirty="0" smtClean="0"/>
              <a:t>Have you ever …</a:t>
            </a:r>
          </a:p>
          <a:p>
            <a:pPr lvl="1"/>
            <a:r>
              <a:rPr lang="en-US" dirty="0" smtClean="0"/>
              <a:t>Been a terrorist?</a:t>
            </a:r>
          </a:p>
          <a:p>
            <a:pPr lvl="1"/>
            <a:r>
              <a:rPr lang="en-US" dirty="0" smtClean="0"/>
              <a:t>Been a habitual drunk?</a:t>
            </a:r>
          </a:p>
          <a:p>
            <a:pPr lvl="1"/>
            <a:r>
              <a:rPr lang="en-US" dirty="0" smtClean="0"/>
              <a:t>Been a Communist?</a:t>
            </a:r>
          </a:p>
          <a:p>
            <a:pPr lvl="1"/>
            <a:r>
              <a:rPr lang="en-US" dirty="0" smtClean="0"/>
              <a:t>Been a drug dealer?</a:t>
            </a:r>
          </a:p>
          <a:p>
            <a:pPr lvl="1"/>
            <a:r>
              <a:rPr lang="en-US" dirty="0" smtClean="0"/>
              <a:t>Been a Nazi?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3319">
            <a:off x="5917096" y="2088046"/>
            <a:ext cx="2895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61" y="4659382"/>
            <a:ext cx="1981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4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31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6502" y="3596082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389" y="5050509"/>
            <a:ext cx="783087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is totalitarianism?</a:t>
            </a:r>
          </a:p>
          <a:p>
            <a:r>
              <a:rPr lang="en-GB" sz="3200" dirty="0" smtClean="0"/>
              <a:t>No freedom – like Nazi Germany</a:t>
            </a:r>
          </a:p>
        </p:txBody>
      </p:sp>
    </p:spTree>
    <p:extLst>
      <p:ext uri="{BB962C8B-B14F-4D97-AF65-F5344CB8AC3E}">
        <p14:creationId xmlns:p14="http://schemas.microsoft.com/office/powerpoint/2010/main" val="2182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57388"/>
            <a:ext cx="82391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28813"/>
            <a:ext cx="8286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4675" y="3725290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389" y="5050509"/>
            <a:ext cx="7830872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is terrorism?</a:t>
            </a:r>
          </a:p>
          <a:p>
            <a:r>
              <a:rPr lang="en-GB" sz="3200" dirty="0" smtClean="0"/>
              <a:t>A terrorist group uses violence to hurt people - like ISIS</a:t>
            </a:r>
          </a:p>
        </p:txBody>
      </p:sp>
    </p:spTree>
    <p:extLst>
      <p:ext uri="{BB962C8B-B14F-4D97-AF65-F5344CB8AC3E}">
        <p14:creationId xmlns:p14="http://schemas.microsoft.com/office/powerpoint/2010/main" val="2182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533</TotalTime>
  <Words>130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BusSolution05</vt:lpstr>
      <vt:lpstr>USA Learns Citizenship</vt:lpstr>
      <vt:lpstr>PowerPoint Presentation</vt:lpstr>
      <vt:lpstr>PowerPoint Presentation</vt:lpstr>
      <vt:lpstr>Groups</vt:lpstr>
      <vt:lpstr>Groups</vt:lpstr>
      <vt:lpstr>Have (were, did) you ever … ?</vt:lpstr>
      <vt:lpstr>Groups</vt:lpstr>
      <vt:lpstr>Groups</vt:lpstr>
      <vt:lpstr>Groups</vt:lpstr>
      <vt:lpstr>Groups</vt:lpstr>
      <vt:lpstr>Groups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McLin</cp:lastModifiedBy>
  <cp:revision>86</cp:revision>
  <dcterms:created xsi:type="dcterms:W3CDTF">2017-10-11T15:21:40Z</dcterms:created>
  <dcterms:modified xsi:type="dcterms:W3CDTF">2019-12-02T17:39:03Z</dcterms:modified>
</cp:coreProperties>
</file>