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88" r:id="rId5"/>
    <p:sldId id="257" r:id="rId6"/>
    <p:sldId id="302" r:id="rId7"/>
    <p:sldId id="303" r:id="rId8"/>
    <p:sldId id="304" r:id="rId9"/>
    <p:sldId id="305" r:id="rId10"/>
    <p:sldId id="319" r:id="rId11"/>
    <p:sldId id="306" r:id="rId12"/>
    <p:sldId id="307" r:id="rId13"/>
    <p:sldId id="308" r:id="rId14"/>
    <p:sldId id="32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d5cf880f-59ac-456d-8eee-fdf70350ee7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2.9 </a:t>
            </a:r>
            <a:r>
              <a:rPr lang="en-US" dirty="0"/>
              <a:t>Illegal Activities</a:t>
            </a:r>
          </a:p>
          <a:p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52625"/>
            <a:ext cx="8191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8338"/>
            <a:ext cx="8220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5284" y="3665656"/>
            <a:ext cx="260620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8357646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“convicted of a crime” mean?</a:t>
            </a:r>
          </a:p>
          <a:p>
            <a:r>
              <a:rPr lang="en-GB" sz="3200" dirty="0" smtClean="0"/>
              <a:t>The court sends you to jail.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8338"/>
            <a:ext cx="8258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3580" y="4003587"/>
            <a:ext cx="234778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81632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</a:t>
            </a:r>
            <a:r>
              <a:rPr lang="en-GB" sz="3200" b="1" dirty="0" err="1" smtClean="0">
                <a:solidFill>
                  <a:srgbClr val="FFFF00"/>
                </a:solidFill>
              </a:rPr>
              <a:t>rehablitation</a:t>
            </a:r>
            <a:r>
              <a:rPr lang="en-GB" sz="3200" b="1" dirty="0" smtClean="0">
                <a:solidFill>
                  <a:srgbClr val="FFFF00"/>
                </a:solidFill>
              </a:rPr>
              <a:t>” mean?</a:t>
            </a:r>
          </a:p>
          <a:p>
            <a:r>
              <a:rPr lang="en-GB" sz="3200" dirty="0" smtClean="0"/>
              <a:t>Rehab is treatment for drugs or alcohol.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you ever committed a crime?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625600"/>
            <a:ext cx="4048539" cy="5073374"/>
          </a:xfrm>
        </p:spPr>
        <p:txBody>
          <a:bodyPr/>
          <a:lstStyle/>
          <a:p>
            <a:pPr lvl="1"/>
            <a:r>
              <a:rPr lang="en-US" dirty="0" smtClean="0"/>
              <a:t>Offense</a:t>
            </a:r>
            <a:endParaRPr lang="en-US" dirty="0"/>
          </a:p>
          <a:p>
            <a:pPr lvl="2"/>
            <a:r>
              <a:rPr lang="en-US" dirty="0"/>
              <a:t>Cited</a:t>
            </a:r>
          </a:p>
          <a:p>
            <a:pPr lvl="2"/>
            <a:r>
              <a:rPr lang="en-US" dirty="0" smtClean="0"/>
              <a:t>Arrested</a:t>
            </a:r>
            <a:endParaRPr lang="en-US" dirty="0"/>
          </a:p>
          <a:p>
            <a:pPr lvl="2"/>
            <a:r>
              <a:rPr lang="en-US" dirty="0" smtClean="0"/>
              <a:t>Detained</a:t>
            </a:r>
            <a:endParaRPr lang="en-US" dirty="0"/>
          </a:p>
          <a:p>
            <a:pPr lvl="1"/>
            <a:r>
              <a:rPr lang="en-US" dirty="0"/>
              <a:t>Charged</a:t>
            </a:r>
          </a:p>
          <a:p>
            <a:pPr lvl="2"/>
            <a:r>
              <a:rPr lang="en-US" dirty="0"/>
              <a:t>Convicted</a:t>
            </a:r>
          </a:p>
          <a:p>
            <a:pPr lvl="2"/>
            <a:r>
              <a:rPr lang="en-US" dirty="0"/>
              <a:t>Rehab</a:t>
            </a:r>
          </a:p>
          <a:p>
            <a:pPr lvl="2"/>
            <a:r>
              <a:rPr lang="en-US" dirty="0" smtClean="0"/>
              <a:t>Jail sentence</a:t>
            </a:r>
            <a:endParaRPr lang="en-US" dirty="0"/>
          </a:p>
          <a:p>
            <a:pPr lvl="2"/>
            <a:r>
              <a:rPr lang="en-US" dirty="0" smtClean="0"/>
              <a:t>Suspended Sentence</a:t>
            </a:r>
            <a:endParaRPr lang="en-US" dirty="0"/>
          </a:p>
          <a:p>
            <a:pPr lvl="2"/>
            <a:r>
              <a:rPr lang="en-US" dirty="0"/>
              <a:t>Probation</a:t>
            </a:r>
          </a:p>
          <a:p>
            <a:pPr lvl="2"/>
            <a:r>
              <a:rPr lang="en-US" dirty="0"/>
              <a:t>Parole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1855" y="3061252"/>
            <a:ext cx="244717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5" y="4113937"/>
            <a:ext cx="2019093" cy="224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47813"/>
            <a:ext cx="8162925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28813"/>
            <a:ext cx="8220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19288"/>
            <a:ext cx="82677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3100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5346" y="4132795"/>
            <a:ext cx="25366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5130021"/>
            <a:ext cx="644449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“deported” mean?</a:t>
            </a:r>
          </a:p>
          <a:p>
            <a:r>
              <a:rPr lang="en-GB" sz="3200" dirty="0" smtClean="0"/>
              <a:t>Sent back to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9288"/>
            <a:ext cx="82962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14488"/>
            <a:ext cx="808672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4050"/>
            <a:ext cx="8286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28813"/>
            <a:ext cx="8210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71675"/>
            <a:ext cx="818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09725"/>
            <a:ext cx="813435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71675"/>
            <a:ext cx="82391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7388"/>
            <a:ext cx="8239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5529" y="3526508"/>
            <a:ext cx="29341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620474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“arrested” mean?</a:t>
            </a:r>
          </a:p>
          <a:p>
            <a:r>
              <a:rPr lang="en-GB" sz="3200" dirty="0" smtClean="0"/>
              <a:t>The police take you to jail.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13"/>
            <a:ext cx="8229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09763"/>
            <a:ext cx="82677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572</TotalTime>
  <Words>199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BusSolution05</vt:lpstr>
      <vt:lpstr>USA Learns Citizenship</vt:lpstr>
      <vt:lpstr>PowerPoint Presentation</vt:lpstr>
      <vt:lpstr>Objectives</vt:lpstr>
      <vt:lpstr>PowerPoint Presentation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PowerPoint Presentation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90</cp:revision>
  <dcterms:created xsi:type="dcterms:W3CDTF">2017-10-11T15:21:40Z</dcterms:created>
  <dcterms:modified xsi:type="dcterms:W3CDTF">2019-12-06T21:57:24Z</dcterms:modified>
</cp:coreProperties>
</file>