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sldIdLst>
    <p:sldId id="256" r:id="rId3"/>
    <p:sldId id="278" r:id="rId4"/>
    <p:sldId id="258" r:id="rId5"/>
    <p:sldId id="279" r:id="rId6"/>
    <p:sldId id="277" r:id="rId7"/>
    <p:sldId id="280" r:id="rId8"/>
    <p:sldId id="281" r:id="rId9"/>
    <p:sldId id="282" r:id="rId10"/>
    <p:sldId id="283" r:id="rId11"/>
    <p:sldId id="284" r:id="rId12"/>
    <p:sldId id="259" r:id="rId13"/>
    <p:sldId id="260" r:id="rId14"/>
    <p:sldId id="285" r:id="rId15"/>
    <p:sldId id="261" r:id="rId16"/>
    <p:sldId id="262" r:id="rId17"/>
    <p:sldId id="263" r:id="rId18"/>
    <p:sldId id="264" r:id="rId19"/>
    <p:sldId id="286" r:id="rId20"/>
    <p:sldId id="266" r:id="rId21"/>
    <p:sldId id="267" r:id="rId22"/>
    <p:sldId id="268" r:id="rId23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Bradley Hand ITC TT-Bold" charset="0"/>
        <a:ea typeface="ヒラギノ明朝 ProN W3" charset="0"/>
        <a:cs typeface="ヒラギノ明朝 ProN W3" charset="0"/>
        <a:sym typeface="Bradley Hand ITC TT-Bold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588" y="-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9156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6076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387600"/>
            <a:ext cx="2857500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387600"/>
            <a:ext cx="8420100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1698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14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6792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463130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1750" y="3124200"/>
            <a:ext cx="2241550" cy="566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0223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5995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7029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22399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4367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1111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6222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8117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375" y="1409700"/>
            <a:ext cx="2422525" cy="737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409700"/>
            <a:ext cx="7115175" cy="737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2508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9368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397500"/>
            <a:ext cx="5638800" cy="318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909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196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3689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71370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843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9232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387600"/>
            <a:ext cx="11430000" cy="29083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5397500"/>
            <a:ext cx="11430000" cy="3187700"/>
          </a:xfrm>
          <a:prstGeom prst="rect">
            <a:avLst/>
          </a:prstGeom>
          <a:noFill/>
          <a:ln>
            <a:noFill/>
          </a:ln>
          <a:effectLst>
            <a:outerShdw blurRad="25400" dist="12699" dir="162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Stone Sans ITC TT-Semi" charset="0"/>
              </a:rPr>
              <a:t>Second level</a:t>
            </a:r>
          </a:p>
          <a:p>
            <a:pPr lvl="2"/>
            <a:r>
              <a:rPr lang="en-US" altLang="en-US" smtClean="0">
                <a:sym typeface="Stone Sans ITC TT-Semi" charset="0"/>
              </a:rPr>
              <a:t>Third level</a:t>
            </a:r>
          </a:p>
          <a:p>
            <a:pPr lvl="3"/>
            <a:r>
              <a:rPr lang="en-US" altLang="en-US" smtClean="0">
                <a:sym typeface="Stone Sans ITC TT-Semi" charset="0"/>
              </a:rPr>
              <a:t>Fourth level</a:t>
            </a:r>
          </a:p>
          <a:p>
            <a:pPr lvl="4"/>
            <a:r>
              <a:rPr lang="en-US" altLang="en-US" smtClean="0">
                <a:sym typeface="Stone Sans ITC TT-Semi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Stone Sans ITC TT-Sem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66900" y="1409700"/>
            <a:ext cx="9271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Stone Sans ITC TT-Semi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3124200"/>
            <a:ext cx="4635500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Bradley Hand ITC TT-Bold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Bradley Hand ITC TT-Bold" charset="0"/>
              </a:rPr>
              <a:t>Second level</a:t>
            </a:r>
          </a:p>
          <a:p>
            <a:pPr lvl="2"/>
            <a:r>
              <a:rPr lang="en-US" altLang="en-US" smtClean="0">
                <a:sym typeface="Bradley Hand ITC TT-Bold" charset="0"/>
              </a:rPr>
              <a:t>Third level</a:t>
            </a:r>
          </a:p>
          <a:p>
            <a:pPr lvl="3"/>
            <a:r>
              <a:rPr lang="en-US" altLang="en-US" smtClean="0">
                <a:sym typeface="Bradley Hand ITC TT-Bold" charset="0"/>
              </a:rPr>
              <a:t>Fourth level</a:t>
            </a:r>
          </a:p>
          <a:p>
            <a:pPr lvl="4"/>
            <a:r>
              <a:rPr lang="en-US" altLang="en-US" smtClean="0">
                <a:sym typeface="Bradley Hand ITC TT-Bold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+mj-lt"/>
          <a:ea typeface="+mj-ea"/>
          <a:cs typeface="+mj-cs"/>
          <a:sym typeface="Stone Sans ITC TT-Semi" charset="0"/>
        </a:defRPr>
      </a:lvl1pPr>
      <a:lvl2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2pPr>
      <a:lvl3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3pPr>
      <a:lvl4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4pPr>
      <a:lvl5pPr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>
          <a:solidFill>
            <a:srgbClr val="3B3B3E"/>
          </a:solidFill>
          <a:latin typeface="Stone Sans ITC TT-Semi" charset="0"/>
          <a:ea typeface="ヒラギノ角ゴ ProN W3" charset="0"/>
          <a:cs typeface="ヒラギノ角ゴ ProN W3" charset="0"/>
          <a:sym typeface="Stone Sans ITC TT-Semi" charset="0"/>
        </a:defRPr>
      </a:lvl9pPr>
    </p:titleStyle>
    <p:bodyStyle>
      <a:lvl1pPr marL="7302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1pPr>
      <a:lvl2pPr marL="13620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2pPr>
      <a:lvl3pPr marL="1971675" indent="-566738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3pPr>
      <a:lvl4pPr marL="2597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4pPr>
      <a:lvl5pPr marL="32067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5pPr>
      <a:lvl6pPr marL="36639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6pPr>
      <a:lvl7pPr marL="41211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7pPr>
      <a:lvl8pPr marL="45783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8pPr>
      <a:lvl9pPr marL="5035550" indent="-565150" algn="l" rtl="0" fontAlgn="base">
        <a:spcBef>
          <a:spcPts val="3400"/>
        </a:spcBef>
        <a:spcAft>
          <a:spcPct val="0"/>
        </a:spcAft>
        <a:buSzPct val="7700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Bradley Hand ITC TT-Bol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dirty="0" smtClean="0"/>
              <a:t>Basic Citizenship Interview Quiz</a:t>
            </a:r>
            <a:endParaRPr lang="en-US" alt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altLang="en-US" sz="5400" dirty="0" smtClean="0"/>
              <a:t>Review</a:t>
            </a:r>
            <a:endParaRPr lang="en-US" alt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2353" y="7642830"/>
            <a:ext cx="55178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disability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2121228"/>
            <a:ext cx="5562599" cy="502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004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873" y="7642830"/>
            <a:ext cx="88008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Phone number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44" y="1828800"/>
            <a:ext cx="7011956" cy="596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459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7398" y="7642830"/>
            <a:ext cx="86677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Home address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882" y="1524000"/>
            <a:ext cx="7592517" cy="611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4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289" y="7642830"/>
            <a:ext cx="126319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Parent is a US citizen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2795803"/>
            <a:ext cx="5257800" cy="422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004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2652" y="7642830"/>
            <a:ext cx="30572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work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244" y="1752600"/>
            <a:ext cx="6932749" cy="589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4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6027" y="7642830"/>
            <a:ext cx="41504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school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301" y="1905000"/>
            <a:ext cx="6647793" cy="573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4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881" y="7642830"/>
            <a:ext cx="124268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travel outside the US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10" y="1905000"/>
            <a:ext cx="7279712" cy="573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4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1213" y="7642830"/>
            <a:ext cx="37401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single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906" y="1828800"/>
            <a:ext cx="7680894" cy="571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4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1116" y="7642830"/>
            <a:ext cx="47003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married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2383526"/>
            <a:ext cx="5334000" cy="471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004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1276" y="7642830"/>
            <a:ext cx="53799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widowed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"/>
          <a:stretch/>
        </p:blipFill>
        <p:spPr bwMode="auto">
          <a:xfrm>
            <a:off x="2943225" y="1600200"/>
            <a:ext cx="7038762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4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9659" y="7642830"/>
            <a:ext cx="66832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Green card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064" y="2048102"/>
            <a:ext cx="5561335" cy="480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673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4139" y="7642830"/>
            <a:ext cx="53142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divorced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2017323"/>
            <a:ext cx="6553200" cy="546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4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5659" y="7642830"/>
            <a:ext cx="49712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children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995" y="1981200"/>
            <a:ext cx="755087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4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5825" y="7543800"/>
            <a:ext cx="114185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6"/>
                </a:solidFill>
              </a:rPr>
              <a:t>Legal permanent resident</a:t>
            </a:r>
            <a:endParaRPr lang="en-US" sz="7200" b="1" dirty="0">
              <a:solidFill>
                <a:schemeClr val="accent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1846560"/>
            <a:ext cx="6019800" cy="556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3150" y="7642830"/>
            <a:ext cx="55162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eligibility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160" y="2286000"/>
            <a:ext cx="6584576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549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163" y="7642830"/>
            <a:ext cx="59282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Full </a:t>
            </a:r>
            <a:r>
              <a:rPr lang="en-US" sz="9600" b="1" dirty="0">
                <a:solidFill>
                  <a:schemeClr val="accent6"/>
                </a:solidFill>
              </a:rPr>
              <a:t>n</a:t>
            </a:r>
            <a:r>
              <a:rPr lang="en-US" sz="9600" b="1" dirty="0" smtClean="0">
                <a:solidFill>
                  <a:schemeClr val="accent6"/>
                </a:solidFill>
              </a:rPr>
              <a:t>ame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2060587"/>
            <a:ext cx="6041687" cy="558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4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558" y="7642830"/>
            <a:ext cx="74334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Date of birth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2044587"/>
            <a:ext cx="5486400" cy="485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004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8538" y="7642830"/>
            <a:ext cx="104454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Date of residence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917" y="2285999"/>
            <a:ext cx="5189483" cy="463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004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9439" y="7642830"/>
            <a:ext cx="94836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accent6"/>
                </a:solidFill>
              </a:rPr>
              <a:t>Country of birth</a:t>
            </a:r>
            <a:endParaRPr lang="en-US" sz="9600" b="1" dirty="0">
              <a:solidFill>
                <a:schemeClr val="accent6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086" y="2286000"/>
            <a:ext cx="5402516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004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7822" y="7642830"/>
            <a:ext cx="107869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chemeClr val="accent6"/>
                </a:solidFill>
              </a:rPr>
              <a:t>Country of nationality</a:t>
            </a:r>
            <a:endParaRPr lang="en-US" sz="8000" b="1" dirty="0">
              <a:solidFill>
                <a:schemeClr val="accent6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2437406"/>
            <a:ext cx="5999611" cy="457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004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D7E2EE"/>
      </a:lt1>
      <a:dk2>
        <a:srgbClr val="281D11"/>
      </a:dk2>
      <a:lt2>
        <a:srgbClr val="000000"/>
      </a:lt2>
      <a:accent1>
        <a:srgbClr val="D7E2EE"/>
      </a:accent1>
      <a:accent2>
        <a:srgbClr val="333399"/>
      </a:accent2>
      <a:accent3>
        <a:srgbClr val="ACABAA"/>
      </a:accent3>
      <a:accent4>
        <a:srgbClr val="B7C1CB"/>
      </a:accent4>
      <a:accent5>
        <a:srgbClr val="E8EEF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Stone Sans ITC TT-Semi"/>
        <a:ea typeface="ヒラギノ角ゴ ProN W3"/>
        <a:cs typeface="ヒラギノ角ゴ ProN W3"/>
      </a:majorFont>
      <a:minorFont>
        <a:latin typeface="Stone Sans ITC TT-Sem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Stone Sans ITC TT-Semi"/>
        <a:ea typeface="ヒラギノ角ゴ ProN W3"/>
        <a:cs typeface="ヒラギノ角ゴ ProN W3"/>
      </a:majorFont>
      <a:minorFont>
        <a:latin typeface="Bradley Hand ITC TT-Bold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E2EE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Bradley Hand ITC TT-Bold" charset="0"/>
            <a:ea typeface="ヒラギノ明朝 ProN W3" charset="0"/>
            <a:cs typeface="ヒラギノ明朝 ProN W3" charset="0"/>
            <a:sym typeface="Bradley Hand ITC TT-Bold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Pages>0</Pages>
  <Words>46</Words>
  <Characters>0</Characters>
  <Application>Microsoft Office PowerPoint</Application>
  <PresentationFormat>Custom</PresentationFormat>
  <Lines>0</Lines>
  <Paragraphs>22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Title &amp; Subtitle</vt:lpstr>
      <vt:lpstr>Title, Bullets &amp; Photo</vt:lpstr>
      <vt:lpstr>Basic Citizenship Interview 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Purpose of Governance</dc:title>
  <dc:creator>Alison Mc Lin</dc:creator>
  <cp:lastModifiedBy>Alison Mc Lin</cp:lastModifiedBy>
  <cp:revision>21</cp:revision>
  <dcterms:modified xsi:type="dcterms:W3CDTF">2018-01-25T21:54:17Z</dcterms:modified>
</cp:coreProperties>
</file>