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1" r:id="rId2"/>
  </p:sldMasterIdLst>
  <p:sldIdLst>
    <p:sldId id="256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57" r:id="rId20"/>
    <p:sldId id="258" r:id="rId21"/>
    <p:sldId id="259" r:id="rId22"/>
    <p:sldId id="260" r:id="rId23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588" y="-7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9156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6076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387600"/>
            <a:ext cx="2857500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387600"/>
            <a:ext cx="8420100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1698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1917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2292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73784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3124200"/>
            <a:ext cx="224155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1750" y="3124200"/>
            <a:ext cx="224155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1893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568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2871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642137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95825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1111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651524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1262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375" y="1409700"/>
            <a:ext cx="2422525" cy="7378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409700"/>
            <a:ext cx="7115175" cy="7378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7654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9368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5397500"/>
            <a:ext cx="5638800" cy="318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397500"/>
            <a:ext cx="5638800" cy="318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909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196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3689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71370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68435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99232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387600"/>
            <a:ext cx="11430000" cy="29083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5397500"/>
            <a:ext cx="11430000" cy="31877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Stone Sans ITC TT-Semi" charset="0"/>
              </a:rPr>
              <a:t>Second level</a:t>
            </a:r>
          </a:p>
          <a:p>
            <a:pPr lvl="2"/>
            <a:r>
              <a:rPr lang="en-US" altLang="en-US" smtClean="0">
                <a:sym typeface="Stone Sans ITC TT-Semi" charset="0"/>
              </a:rPr>
              <a:t>Third level</a:t>
            </a:r>
          </a:p>
          <a:p>
            <a:pPr lvl="3"/>
            <a:r>
              <a:rPr lang="en-US" altLang="en-US" smtClean="0">
                <a:sym typeface="Stone Sans ITC TT-Semi" charset="0"/>
              </a:rPr>
              <a:t>Fourth level</a:t>
            </a:r>
          </a:p>
          <a:p>
            <a:pPr lvl="4"/>
            <a:r>
              <a:rPr lang="en-US" altLang="en-US" smtClean="0">
                <a:sym typeface="Stone Sans ITC TT-Semi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66900" y="1409700"/>
            <a:ext cx="9271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3124200"/>
            <a:ext cx="4635500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Bradley Hand ITC TT-Bold" charset="0"/>
              </a:rPr>
              <a:t>Second level</a:t>
            </a:r>
          </a:p>
          <a:p>
            <a:pPr lvl="2"/>
            <a:r>
              <a:rPr lang="en-US" altLang="en-US" smtClean="0">
                <a:sym typeface="Bradley Hand ITC TT-Bold" charset="0"/>
              </a:rPr>
              <a:t>Third level</a:t>
            </a:r>
          </a:p>
          <a:p>
            <a:pPr lvl="3"/>
            <a:r>
              <a:rPr lang="en-US" altLang="en-US" smtClean="0">
                <a:sym typeface="Bradley Hand ITC TT-Bold" charset="0"/>
              </a:rPr>
              <a:t>Fourth level</a:t>
            </a:r>
          </a:p>
          <a:p>
            <a:pPr lvl="4"/>
            <a:r>
              <a:rPr lang="en-US" altLang="en-US" smtClean="0">
                <a:sym typeface="Bradley Hand ITC TT-Bol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671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+mj-lt"/>
          <a:ea typeface="+mj-ea"/>
          <a:cs typeface="+mj-cs"/>
          <a:sym typeface="Stone Sans ITC TT-Semi" charset="0"/>
        </a:defRPr>
      </a:lvl1pPr>
      <a:lvl2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marL="7302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1362075" indent="-566738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1971675" indent="-566738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2597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32067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36639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4121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45783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50355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dirty="0" smtClean="0"/>
              <a:t>Basic </a:t>
            </a:r>
            <a:r>
              <a:rPr lang="en-US" altLang="en-US" dirty="0" smtClean="0"/>
              <a:t>Citizenship Interview Quiz</a:t>
            </a:r>
            <a:endParaRPr lang="en-US" alt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en-US" sz="5400" dirty="0" smtClean="0"/>
              <a:t>Review</a:t>
            </a:r>
            <a:endParaRPr lang="en-US" altLang="en-US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1982" y="7642830"/>
            <a:ext cx="63385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2D2D8A"/>
                </a:solidFill>
              </a:rPr>
              <a:t>Hurt or kill</a:t>
            </a:r>
            <a:endParaRPr lang="en-US" sz="9600" b="1" dirty="0">
              <a:solidFill>
                <a:srgbClr val="2D2D8A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982" y="2208676"/>
            <a:ext cx="5485431" cy="487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892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6078" y="7642830"/>
            <a:ext cx="7090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2D2D8A"/>
                </a:solidFill>
              </a:rPr>
              <a:t>Military unit</a:t>
            </a:r>
            <a:endParaRPr lang="en-US" sz="9600" b="1" dirty="0">
              <a:solidFill>
                <a:srgbClr val="2D2D8A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078" y="2798815"/>
            <a:ext cx="6576722" cy="427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545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9593" y="7642830"/>
            <a:ext cx="50433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2D2D8A"/>
                </a:solidFill>
              </a:rPr>
              <a:t>arrested</a:t>
            </a:r>
            <a:endParaRPr lang="en-US" sz="9600" b="1" dirty="0">
              <a:solidFill>
                <a:srgbClr val="2D2D8A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2536002"/>
            <a:ext cx="6019800" cy="499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889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3084" y="7642830"/>
            <a:ext cx="107163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2D2D8A"/>
                </a:solidFill>
              </a:rPr>
              <a:t>Habitual drunkard</a:t>
            </a:r>
            <a:endParaRPr lang="en-US" sz="9600" b="1" dirty="0">
              <a:solidFill>
                <a:srgbClr val="2D2D8A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2556934"/>
            <a:ext cx="4800599" cy="471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070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5357" y="7642830"/>
            <a:ext cx="74318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2D2D8A"/>
                </a:solidFill>
              </a:rPr>
              <a:t>i</a:t>
            </a:r>
            <a:r>
              <a:rPr lang="en-US" sz="9600" b="1" dirty="0" smtClean="0">
                <a:solidFill>
                  <a:srgbClr val="2D2D8A"/>
                </a:solidFill>
              </a:rPr>
              <a:t>llegal drugs</a:t>
            </a:r>
            <a:endParaRPr lang="en-US" sz="9600" b="1" dirty="0">
              <a:solidFill>
                <a:srgbClr val="2D2D8A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2424399"/>
            <a:ext cx="4724399" cy="460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053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9518" y="7642830"/>
            <a:ext cx="98235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2D2D8A"/>
                </a:solidFill>
              </a:rPr>
              <a:t>illegal gambling</a:t>
            </a:r>
            <a:endParaRPr lang="en-US" sz="9600" b="1" dirty="0">
              <a:solidFill>
                <a:srgbClr val="2D2D8A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2590800"/>
            <a:ext cx="6388711" cy="447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552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3883" y="7642830"/>
            <a:ext cx="107147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2D2D8A"/>
                </a:solidFill>
              </a:rPr>
              <a:t>Lie to get benefits</a:t>
            </a:r>
            <a:endParaRPr lang="en-US" sz="9600" b="1" dirty="0">
              <a:solidFill>
                <a:srgbClr val="2D2D8A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2686628"/>
            <a:ext cx="5562599" cy="456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133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012" y="7642830"/>
            <a:ext cx="54505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2D2D8A"/>
                </a:solidFill>
              </a:rPr>
              <a:t>deported</a:t>
            </a:r>
            <a:endParaRPr lang="en-US" sz="9600" b="1" dirty="0">
              <a:solidFill>
                <a:srgbClr val="2D2D8A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2660130"/>
            <a:ext cx="6096000" cy="454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8652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9434" y="7642830"/>
            <a:ext cx="94836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2D2D8A"/>
                </a:solidFill>
              </a:rPr>
              <a:t>US Constitution</a:t>
            </a:r>
            <a:endParaRPr lang="en-US" sz="9600" b="1" dirty="0">
              <a:solidFill>
                <a:srgbClr val="2D2D8A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80" y="2550160"/>
            <a:ext cx="6427419" cy="44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154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7703" y="7642830"/>
            <a:ext cx="62071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2D2D8A"/>
                </a:solidFill>
              </a:rPr>
              <a:t>Bear arms</a:t>
            </a:r>
            <a:endParaRPr lang="en-US" sz="9600" b="1" dirty="0">
              <a:solidFill>
                <a:srgbClr val="2D2D8A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1" y="2630737"/>
            <a:ext cx="6566280" cy="4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957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306" y="7642830"/>
            <a:ext cx="117599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2D2D8A"/>
                </a:solidFill>
              </a:rPr>
              <a:t>Claim to be a US citizen</a:t>
            </a:r>
            <a:endParaRPr lang="en-US" sz="8000" b="1" dirty="0">
              <a:solidFill>
                <a:srgbClr val="2D2D8A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320" y="2057400"/>
            <a:ext cx="689981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385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4890" y="7642830"/>
            <a:ext cx="92127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2D2D8A"/>
                </a:solidFill>
              </a:rPr>
              <a:t>Non-combatant</a:t>
            </a:r>
            <a:endParaRPr lang="en-US" sz="9600" b="1" dirty="0">
              <a:solidFill>
                <a:srgbClr val="2D2D8A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2743200"/>
            <a:ext cx="6077700" cy="439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3480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0391" y="7642830"/>
            <a:ext cx="118817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2D2D8A"/>
                </a:solidFill>
              </a:rPr>
              <a:t>National emergency</a:t>
            </a:r>
            <a:endParaRPr lang="en-US" sz="9600" b="1" dirty="0">
              <a:solidFill>
                <a:srgbClr val="2D2D8A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2971155"/>
            <a:ext cx="6477000" cy="415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711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13372" y="7642830"/>
            <a:ext cx="27158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2D2D8A"/>
                </a:solidFill>
              </a:rPr>
              <a:t>vote</a:t>
            </a:r>
            <a:endParaRPr lang="en-US" sz="9600" b="1" dirty="0">
              <a:solidFill>
                <a:srgbClr val="2D2D8A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1888129"/>
            <a:ext cx="4836694" cy="557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876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1647" y="7642830"/>
            <a:ext cx="45592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2D2D8A"/>
                </a:solidFill>
              </a:rPr>
              <a:t>nobility</a:t>
            </a:r>
            <a:endParaRPr lang="en-US" sz="9600" b="1" dirty="0">
              <a:solidFill>
                <a:srgbClr val="2D2D8A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2106560"/>
            <a:ext cx="5014528" cy="520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8552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8455" y="7642830"/>
            <a:ext cx="101056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2D2D8A"/>
                </a:solidFill>
              </a:rPr>
              <a:t>Legally incompetent</a:t>
            </a:r>
            <a:endParaRPr lang="en-US" sz="8000" b="1" dirty="0">
              <a:solidFill>
                <a:srgbClr val="2D2D8A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214251"/>
            <a:ext cx="4571999" cy="515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210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4795" y="7642830"/>
            <a:ext cx="33329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2D2D8A"/>
                </a:solidFill>
              </a:rPr>
              <a:t>taxes</a:t>
            </a:r>
            <a:endParaRPr lang="en-US" sz="9600" b="1" dirty="0">
              <a:solidFill>
                <a:srgbClr val="2D2D8A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599" y="2344918"/>
            <a:ext cx="6178181" cy="466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503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5677" y="7642830"/>
            <a:ext cx="36711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2D2D8A"/>
                </a:solidFill>
              </a:rPr>
              <a:t>group</a:t>
            </a:r>
            <a:endParaRPr lang="en-US" sz="9600" b="1" dirty="0">
              <a:solidFill>
                <a:srgbClr val="2D2D8A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2640209"/>
            <a:ext cx="5333999" cy="447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948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5994" y="7642830"/>
            <a:ext cx="67505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2D2D8A"/>
                </a:solidFill>
              </a:rPr>
              <a:t>communist</a:t>
            </a:r>
            <a:endParaRPr lang="en-US" sz="9600" b="1" dirty="0">
              <a:solidFill>
                <a:srgbClr val="2D2D8A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2311595"/>
            <a:ext cx="4343399" cy="487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657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8522" y="7642830"/>
            <a:ext cx="49055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2D2D8A"/>
                </a:solidFill>
              </a:rPr>
              <a:t>terrorist</a:t>
            </a:r>
            <a:endParaRPr lang="en-US" sz="9600" b="1" dirty="0">
              <a:solidFill>
                <a:srgbClr val="2D2D8A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2471780"/>
            <a:ext cx="5638799" cy="481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5946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D7E2EE"/>
      </a:lt1>
      <a:dk2>
        <a:srgbClr val="281D11"/>
      </a:dk2>
      <a:lt2>
        <a:srgbClr val="000000"/>
      </a:lt2>
      <a:accent1>
        <a:srgbClr val="D7E2EE"/>
      </a:accent1>
      <a:accent2>
        <a:srgbClr val="333399"/>
      </a:accent2>
      <a:accent3>
        <a:srgbClr val="ACABAA"/>
      </a:accent3>
      <a:accent4>
        <a:srgbClr val="B7C1CB"/>
      </a:accent4>
      <a:accent5>
        <a:srgbClr val="E8EEF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Stone Sans ITC TT-Semi"/>
        <a:ea typeface="ヒラギノ角ゴ ProN W3"/>
        <a:cs typeface="ヒラギノ角ゴ ProN W3"/>
      </a:majorFont>
      <a:minorFont>
        <a:latin typeface="Stone Sans ITC TT-Sem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Stone Sans ITC TT-Semi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Pages>0</Pages>
  <Words>43</Words>
  <Characters>0</Characters>
  <Application>Microsoft Office PowerPoint</Application>
  <PresentationFormat>Custom</PresentationFormat>
  <Lines>0</Lines>
  <Paragraphs>22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Title &amp; Subtitle</vt:lpstr>
      <vt:lpstr>Title, Bullets &amp; Photo</vt:lpstr>
      <vt:lpstr>Basic Citizenship Interview Quiz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Purpose of Governance</dc:title>
  <dc:creator>Alison Mc Lin</dc:creator>
  <cp:lastModifiedBy>Alison Mc Lin</cp:lastModifiedBy>
  <cp:revision>21</cp:revision>
  <dcterms:modified xsi:type="dcterms:W3CDTF">2018-01-25T21:54:27Z</dcterms:modified>
</cp:coreProperties>
</file>