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4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Basic Citizenship Interview Quiz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Review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5247" y="7642830"/>
            <a:ext cx="2852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trips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752849"/>
            <a:ext cx="5105400" cy="388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454400" y="23622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118" y="7642830"/>
            <a:ext cx="4700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married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24" y="3748088"/>
            <a:ext cx="4825676" cy="38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701800" y="13301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664" y="7642830"/>
            <a:ext cx="4971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children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757613"/>
            <a:ext cx="4648199" cy="40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701800" y="1769165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5599" y="7642830"/>
            <a:ext cx="3331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claim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733800"/>
            <a:ext cx="428275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378200" y="1469334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472" y="7642830"/>
            <a:ext cx="346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voted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86" y="3838574"/>
            <a:ext cx="5018714" cy="359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367391" y="13301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797" y="7642830"/>
            <a:ext cx="3332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taxes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843338"/>
            <a:ext cx="5029200" cy="368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302000" y="1186069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440" y="7642830"/>
            <a:ext cx="43556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groups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848099"/>
            <a:ext cx="4648200" cy="374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779000" y="212531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405" y="7642830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Communist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848099"/>
            <a:ext cx="5105400" cy="39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331200" y="132024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524" y="7642830"/>
            <a:ext cx="4905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terrorist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23" y="3843338"/>
            <a:ext cx="4915777" cy="35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937748" y="20921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842" y="7642830"/>
            <a:ext cx="7774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Hurt or killed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852863"/>
            <a:ext cx="5410200" cy="39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683000" y="2557669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1650" y="7642830"/>
            <a:ext cx="4559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Eligible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29" y="3810000"/>
            <a:ext cx="43307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178800" y="178241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027" y="7642830"/>
            <a:ext cx="73645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Rebel group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52862"/>
            <a:ext cx="4741865" cy="37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130800" y="12954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993" y="7642830"/>
            <a:ext cx="3124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gang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48" y="3843337"/>
            <a:ext cx="4892951" cy="37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473200" y="25908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426" y="7642830"/>
            <a:ext cx="10993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Marry Green Card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9" y="3733800"/>
            <a:ext cx="4953000" cy="360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906104" y="212531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016" y="7642830"/>
            <a:ext cx="5450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weapons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833813"/>
            <a:ext cx="4800600" cy="35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625600" y="1469334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569" y="7642830"/>
            <a:ext cx="9347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Military training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833813"/>
            <a:ext cx="4724400" cy="386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331200" y="1449456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767" y="7642830"/>
            <a:ext cx="7637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Child soldier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838574"/>
            <a:ext cx="4953000" cy="382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092700" y="23622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596" y="7642830"/>
            <a:ext cx="5043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arrested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09" y="3810000"/>
            <a:ext cx="3886200" cy="396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779000" y="178241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1549" y="7642830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drunkard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65" y="3419314"/>
            <a:ext cx="3950964" cy="412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054600" y="17492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814" y="7642830"/>
            <a:ext cx="7160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Labor camp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82" y="3733800"/>
            <a:ext cx="3352800" cy="3790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671282" y="1449456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388" y="7642830"/>
            <a:ext cx="9967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US armed forces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87" y="4038600"/>
            <a:ext cx="3886200" cy="3439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8407400" y="20921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3407" y="7642830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Legal name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776663"/>
            <a:ext cx="4620489" cy="363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454400" y="20574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134" y="7642830"/>
            <a:ext cx="85282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Lie for welfare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495674"/>
            <a:ext cx="4419600" cy="418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606800" y="178241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086" y="7642830"/>
            <a:ext cx="5588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Deported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76" y="3500437"/>
            <a:ext cx="4244524" cy="41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680115" y="17492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706" y="7642830"/>
            <a:ext cx="6207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Bear arms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800475"/>
            <a:ext cx="4800600" cy="395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607313" y="23622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359" y="7642830"/>
            <a:ext cx="7431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Constitution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024313"/>
            <a:ext cx="4724400" cy="29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915252" y="22860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401" y="7642830"/>
            <a:ext cx="33297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killed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58" y="3810000"/>
            <a:ext cx="3966802" cy="34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9626600" y="13301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7120" y="7642830"/>
            <a:ext cx="2988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Oath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838574"/>
            <a:ext cx="4393996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165439" y="22860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893" y="7642830"/>
            <a:ext cx="92127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Non-combatant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29" y="4005263"/>
            <a:ext cx="4630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407400" y="25908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394" y="7642830"/>
            <a:ext cx="11881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National emergency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28" y="3943349"/>
            <a:ext cx="4860471" cy="342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683000" y="2854187"/>
            <a:ext cx="2362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9707" y="7642830"/>
            <a:ext cx="9623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accommodation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4028093"/>
            <a:ext cx="4162424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854200" y="28194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879" y="7642830"/>
            <a:ext cx="8800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Phone number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776663"/>
            <a:ext cx="4860636" cy="401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778000" y="22860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7401" y="7642830"/>
            <a:ext cx="8667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Home address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719513"/>
            <a:ext cx="4352807" cy="346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207000" y="15240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238" y="7642830"/>
            <a:ext cx="6066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US citizen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719512"/>
            <a:ext cx="4779020" cy="39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9879226" y="26670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4142" y="7642830"/>
            <a:ext cx="5314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Hispanic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728258"/>
            <a:ext cx="4495800" cy="3453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592404" y="2092187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657" y="7642830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work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714749"/>
            <a:ext cx="4114799" cy="354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330187"/>
            <a:ext cx="99660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702800" y="1600200"/>
            <a:ext cx="1981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85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Pages>0</Pages>
  <Words>59</Words>
  <Characters>0</Characters>
  <Application>Microsoft Office PowerPoint</Application>
  <PresentationFormat>Custom</PresentationFormat>
  <Lines>0</Lines>
  <Paragraphs>38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Title &amp; Subtitle</vt:lpstr>
      <vt:lpstr>Title, Bullets &amp; Photo</vt:lpstr>
      <vt:lpstr>Basic Citizenship Interview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38</cp:revision>
  <dcterms:modified xsi:type="dcterms:W3CDTF">2018-03-19T20:45:20Z</dcterms:modified>
</cp:coreProperties>
</file>