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72726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375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676075" y="32911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0" name="Shape 60"/>
          <p:cNvSpPr txBox="1"/>
          <p:nvPr/>
        </p:nvSpPr>
        <p:spPr>
          <a:xfrm>
            <a:off x="676075" y="36100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1" name="Shape 61"/>
          <p:cNvSpPr txBox="1"/>
          <p:nvPr/>
        </p:nvSpPr>
        <p:spPr>
          <a:xfrm>
            <a:off x="676075" y="39289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" name="Rectangle 1"/>
          <p:cNvSpPr/>
          <p:nvPr/>
        </p:nvSpPr>
        <p:spPr>
          <a:xfrm>
            <a:off x="128425" y="65313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6435">
            <a:off x="226930" y="293423"/>
            <a:ext cx="7219950" cy="2552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70260">
            <a:off x="107367" y="3097256"/>
            <a:ext cx="7296150" cy="6953250"/>
          </a:xfrm>
          <a:prstGeom prst="rect">
            <a:avLst/>
          </a:prstGeom>
        </p:spPr>
      </p:pic>
      <p:sp>
        <p:nvSpPr>
          <p:cNvPr id="54" name="Shape 54"/>
          <p:cNvSpPr txBox="1"/>
          <p:nvPr/>
        </p:nvSpPr>
        <p:spPr>
          <a:xfrm>
            <a:off x="618925" y="85870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676075" y="698680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676075" y="612955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676075" y="527230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" name="TextBox 4"/>
          <p:cNvSpPr txBox="1"/>
          <p:nvPr/>
        </p:nvSpPr>
        <p:spPr>
          <a:xfrm>
            <a:off x="306716" y="5003028"/>
            <a:ext cx="2504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Marital status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9219" y="4933010"/>
            <a:ext cx="1414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Single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4977825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Widowed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822" y="9226469"/>
            <a:ext cx="18229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Statue of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Liberty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6749" y="9441911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Taxes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4851" y="9458299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Law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7263825"/>
            <a:ext cx="1938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Divorced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92171" y="7263825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Claim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6931" y="7300893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Truth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618925" y="85870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676075" y="698680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676075" y="612955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676075" y="527230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9" name="Shape 59"/>
          <p:cNvSpPr txBox="1"/>
          <p:nvPr/>
        </p:nvSpPr>
        <p:spPr>
          <a:xfrm>
            <a:off x="676075" y="32911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0" name="Shape 60"/>
          <p:cNvSpPr txBox="1"/>
          <p:nvPr/>
        </p:nvSpPr>
        <p:spPr>
          <a:xfrm>
            <a:off x="676075" y="36100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1" name="Shape 61"/>
          <p:cNvSpPr txBox="1"/>
          <p:nvPr/>
        </p:nvSpPr>
        <p:spPr>
          <a:xfrm>
            <a:off x="676075" y="39289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40860">
            <a:off x="324736" y="862552"/>
            <a:ext cx="7296079" cy="820524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6066" y="1122115"/>
            <a:ext cx="3021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Statue of Liberty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66" y="2047769"/>
            <a:ext cx="2504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Marital status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925" y="3132848"/>
            <a:ext cx="1345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Taxes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955" y="3991667"/>
            <a:ext cx="1414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Single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4710441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Widowed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5392033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Law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6085042"/>
            <a:ext cx="1938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Divorced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955" y="6714325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Truth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060" y="7844050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Claim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99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24</Words>
  <Application>Microsoft Office PowerPoint</Application>
  <PresentationFormat>Custom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McLin</cp:lastModifiedBy>
  <cp:revision>11</cp:revision>
  <dcterms:modified xsi:type="dcterms:W3CDTF">2020-03-06T21:51:35Z</dcterms:modified>
</cp:coreProperties>
</file>