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4084" r:id="rId4"/>
    <p:sldMasterId id="2147484096" r:id="rId5"/>
  </p:sldMasterIdLst>
  <p:notesMasterIdLst>
    <p:notesMasterId r:id="rId20"/>
  </p:notesMasterIdLst>
  <p:sldIdLst>
    <p:sldId id="289" r:id="rId6"/>
    <p:sldId id="626" r:id="rId7"/>
    <p:sldId id="627" r:id="rId8"/>
    <p:sldId id="618" r:id="rId9"/>
    <p:sldId id="429" r:id="rId10"/>
    <p:sldId id="371" r:id="rId11"/>
    <p:sldId id="628" r:id="rId12"/>
    <p:sldId id="629" r:id="rId13"/>
    <p:sldId id="630" r:id="rId14"/>
    <p:sldId id="631" r:id="rId15"/>
    <p:sldId id="632" r:id="rId16"/>
    <p:sldId id="576" r:id="rId17"/>
    <p:sldId id="479" r:id="rId18"/>
    <p:sldId id="43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many senators are from each state?</a:t>
            </a:r>
          </a:p>
          <a:p>
            <a:r>
              <a:rPr lang="en-US" baseline="0" dirty="0" smtClean="0"/>
              <a:t>There are 2 senators from each state.</a:t>
            </a:r>
          </a:p>
          <a:p>
            <a:r>
              <a:rPr lang="en-US" baseline="0" dirty="0" smtClean="0"/>
              <a:t>What state was named after George Washington?</a:t>
            </a:r>
          </a:p>
          <a:p>
            <a:r>
              <a:rPr lang="en-US" baseline="0" dirty="0" smtClean="0"/>
              <a:t>Washington State was named after our first President.</a:t>
            </a:r>
          </a:p>
          <a:p>
            <a:r>
              <a:rPr lang="en-US" baseline="0" dirty="0" smtClean="0"/>
              <a:t>Why do people want to be citizens?</a:t>
            </a:r>
          </a:p>
          <a:p>
            <a:r>
              <a:rPr lang="en-US" baseline="0" dirty="0" smtClean="0"/>
              <a:t>People want to vote.</a:t>
            </a:r>
          </a:p>
          <a:p>
            <a:r>
              <a:rPr lang="en-US" baseline="0" dirty="0" smtClean="0"/>
              <a:t>Is Washington, D.C. a state?</a:t>
            </a:r>
          </a:p>
          <a:p>
            <a:r>
              <a:rPr lang="en-US" baseline="0" dirty="0" smtClean="0"/>
              <a:t>Washington, D.C. is not a state – it is the capital of the United States.</a:t>
            </a:r>
          </a:p>
          <a:p>
            <a:r>
              <a:rPr lang="en-US" baseline="0" dirty="0" smtClean="0"/>
              <a:t>What do we pay to the government?</a:t>
            </a:r>
          </a:p>
          <a:p>
            <a:r>
              <a:rPr lang="en-US" baseline="0" dirty="0" smtClean="0"/>
              <a:t>We pay taxes to the government.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3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4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31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0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1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7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5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994426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36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885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773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36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1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495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684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251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85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0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12/3/2019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1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309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12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 Washington, D.C. a state?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Washington, D.C. is not a state – it is the capital of the United States.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54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296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we pay to the government?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 pay taxes to the government.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55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/>
              <a:t>Dictation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There </a:t>
            </a:r>
            <a:r>
              <a:rPr lang="en-US" sz="3200" dirty="0"/>
              <a:t>are 2 senators from each state.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Washington </a:t>
            </a:r>
            <a:r>
              <a:rPr lang="en-US" sz="3200" dirty="0"/>
              <a:t>State was named after our first President.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People </a:t>
            </a:r>
            <a:r>
              <a:rPr lang="en-US" sz="3200" dirty="0"/>
              <a:t>want to vote.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Washington</a:t>
            </a:r>
            <a:r>
              <a:rPr lang="en-US" sz="3200" dirty="0"/>
              <a:t>, D.C. is not a state – it is the capital of the United States.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We </a:t>
            </a:r>
            <a:r>
              <a:rPr lang="en-US" sz="3200" dirty="0"/>
              <a:t>pay taxes to the government.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00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February </a:t>
            </a:r>
            <a:r>
              <a:rPr lang="en-US" sz="3600" dirty="0" smtClean="0"/>
              <a:t>8 &amp;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4 &amp; 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New Class Semester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January 25: Final class of semester 1.</a:t>
            </a:r>
          </a:p>
          <a:p>
            <a:pPr marL="457200" indent="-457200"/>
            <a:r>
              <a:rPr lang="en-US" sz="3600" dirty="0" smtClean="0"/>
              <a:t>February 1: Start of semester 2 (for </a:t>
            </a:r>
            <a:r>
              <a:rPr lang="en-US" sz="3600" b="1" dirty="0" smtClean="0"/>
              <a:t>new students only</a:t>
            </a:r>
            <a:r>
              <a:rPr lang="en-US" sz="3600" dirty="0" smtClean="0"/>
              <a:t>)</a:t>
            </a:r>
            <a:endParaRPr lang="en-US" sz="3600" dirty="0"/>
          </a:p>
          <a:p>
            <a:pPr marL="457200" indent="-457200"/>
            <a:r>
              <a:rPr lang="en-US" sz="3600" dirty="0" smtClean="0"/>
              <a:t>February 8: </a:t>
            </a:r>
            <a:r>
              <a:rPr lang="en-US" sz="3600" dirty="0" smtClean="0"/>
              <a:t>No class</a:t>
            </a:r>
          </a:p>
          <a:p>
            <a:pPr marL="457200" indent="-457200"/>
            <a:r>
              <a:rPr lang="en-US" sz="3600" dirty="0" smtClean="0"/>
              <a:t>Feb 15: </a:t>
            </a:r>
            <a:r>
              <a:rPr lang="en-US" sz="3600" dirty="0" smtClean="0"/>
              <a:t>Semester </a:t>
            </a:r>
            <a:r>
              <a:rPr lang="en-US" sz="3600" dirty="0" smtClean="0"/>
              <a:t>2 for returning students.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100 Q &amp; A all finished!!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gone through all 100 questions</a:t>
            </a:r>
            <a:r>
              <a:rPr lang="en-US"/>
              <a:t>, so we’ll </a:t>
            </a:r>
            <a:r>
              <a:rPr lang="en-US" dirty="0"/>
              <a:t>practice using flash cards.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799"/>
            <a:ext cx="3733800" cy="310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1800s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Dictation Practice – Unit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senators are from each state?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There are 2 senators from each state.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51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2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state was named after George Washington?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Washington State was named after our first President.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52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4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do people want to be citizens?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People want to vote.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53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3371</TotalTime>
  <Words>396</Words>
  <Application>Microsoft Office PowerPoint</Application>
  <PresentationFormat>On-screen Show (4:3)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1_Project Overview</vt:lpstr>
      <vt:lpstr>Civics Corner</vt:lpstr>
      <vt:lpstr>Saturday Closures</vt:lpstr>
      <vt:lpstr>New Class Semester 2</vt:lpstr>
      <vt:lpstr>100 Q &amp; A all finished!!</vt:lpstr>
      <vt:lpstr>Preparing for the Oath:</vt:lpstr>
      <vt:lpstr>Dictation Practice – Unit 11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417</cp:revision>
  <dcterms:created xsi:type="dcterms:W3CDTF">2006-08-16T00:00:00Z</dcterms:created>
  <dcterms:modified xsi:type="dcterms:W3CDTF">2019-12-03T22:16:56Z</dcterms:modified>
</cp:coreProperties>
</file>