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815" r:id="rId2"/>
    <p:sldMasterId id="2147483900" r:id="rId3"/>
    <p:sldMasterId id="2147484084" r:id="rId4"/>
    <p:sldMasterId id="2147484108" r:id="rId5"/>
  </p:sldMasterIdLst>
  <p:notesMasterIdLst>
    <p:notesMasterId r:id="rId20"/>
  </p:notesMasterIdLst>
  <p:sldIdLst>
    <p:sldId id="289" r:id="rId6"/>
    <p:sldId id="628" r:id="rId7"/>
    <p:sldId id="629" r:id="rId8"/>
    <p:sldId id="297" r:id="rId9"/>
    <p:sldId id="429" r:id="rId10"/>
    <p:sldId id="371" r:id="rId11"/>
    <p:sldId id="630" r:id="rId12"/>
    <p:sldId id="631" r:id="rId13"/>
    <p:sldId id="632" r:id="rId14"/>
    <p:sldId id="633" r:id="rId15"/>
    <p:sldId id="634" r:id="rId16"/>
    <p:sldId id="576" r:id="rId17"/>
    <p:sldId id="479" r:id="rId18"/>
    <p:sldId id="437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503" autoAdjust="0"/>
  </p:normalViewPr>
  <p:slideViewPr>
    <p:cSldViewPr>
      <p:cViewPr varScale="1">
        <p:scale>
          <a:sx n="70" d="100"/>
          <a:sy n="70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91669-0799-47AB-B755-0543853D6516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BAA71-E362-42B2-B12D-8181C94E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AA71-E362-42B2-B12D-8181C94E5CA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93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What did Lincoln do?</a:t>
            </a:r>
          </a:p>
          <a:p>
            <a:r>
              <a:rPr lang="en-US" baseline="0" dirty="0" smtClean="0"/>
              <a:t>Lincoln freed the slaves.</a:t>
            </a:r>
          </a:p>
          <a:p>
            <a:r>
              <a:rPr lang="en-US" baseline="0" dirty="0" smtClean="0"/>
              <a:t>What President is on the one hundred dollar bill?</a:t>
            </a:r>
          </a:p>
          <a:p>
            <a:r>
              <a:rPr lang="en-US" baseline="0" dirty="0" smtClean="0"/>
              <a:t>Benjamin Franklin is on the one hundred dollar bill.</a:t>
            </a:r>
          </a:p>
          <a:p>
            <a:r>
              <a:rPr lang="en-US" baseline="0" dirty="0" smtClean="0"/>
              <a:t>In what month do we vote for President?</a:t>
            </a:r>
          </a:p>
          <a:p>
            <a:r>
              <a:rPr lang="en-US" baseline="0" dirty="0" smtClean="0"/>
              <a:t>We vote for President in November.</a:t>
            </a:r>
          </a:p>
          <a:p>
            <a:r>
              <a:rPr lang="en-US" baseline="0" dirty="0" smtClean="0"/>
              <a:t>What are the 3 first words of the Constitution?</a:t>
            </a:r>
          </a:p>
          <a:p>
            <a:r>
              <a:rPr lang="en-US" baseline="0" dirty="0" smtClean="0"/>
              <a:t>The 3 first words of the Constitution are We the People.</a:t>
            </a:r>
          </a:p>
          <a:p>
            <a:r>
              <a:rPr lang="en-US" baseline="0" dirty="0" smtClean="0"/>
              <a:t>What is the supreme law of the land?</a:t>
            </a:r>
          </a:p>
          <a:p>
            <a:r>
              <a:rPr lang="en-US" baseline="0" dirty="0" smtClean="0"/>
              <a:t>The Constitution the supreme law of the land.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0826-18BC-4B77-8D95-C99675017EE8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/>
              <a:pPr>
                <a:defRPr/>
              </a:pPr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08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/>
              <a:pPr>
                <a:defRPr/>
              </a:pPr>
              <a:t>12/6/2019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31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/>
              <a:pPr>
                <a:defRPr/>
              </a:pPr>
              <a:t>12/6/2019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529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036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200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940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880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637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749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964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69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/>
              <a:pPr>
                <a:defRPr/>
              </a:pPr>
              <a:t>12/6/2019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401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920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33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259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074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529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238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773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355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001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09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/>
              <a:pPr>
                <a:defRPr/>
              </a:pPr>
              <a:t>12/6/2019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204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571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297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105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129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F4F1425-D025-4FB1-9290-03642BA1819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4372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28AF3-472C-47F8-97DF-36E1C4E7FB8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38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062A7-2ACE-4EA7-86A9-6E41466994A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74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0B315-D4C7-4B4F-BF05-0FB3BE10995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31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6A5CB-2304-4FDB-BA21-4FC6DA4419D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208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6B802-0F94-4CF9-B1FD-FBC0B811EDF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3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/>
              <a:pPr>
                <a:defRPr/>
              </a:pPr>
              <a:t>12/6/2019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37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92702-D5D6-40E8-89CF-CBCABBE43B7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317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B47F6-342A-4E0E-BDAE-B825502ACBB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615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B5A28-3656-4C38-A876-65365B6D6A7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382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319A6-721F-4E84-AEF5-40C0F825879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077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12FEA-1000-462E-8858-99D7A822D6D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556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359137A-342B-49EF-8848-7254E9B57AA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39341760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4C0AA-DF4F-4275-850C-4F78F52044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920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29EF9-97C6-43FF-9757-E520C65B9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7294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2A794-3C84-4161-A5F4-B9D109C9BF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7177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3FDF8-05B6-4CE0-A75E-1CF62C22C9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01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/>
              <a:pPr>
                <a:defRPr/>
              </a:pPr>
              <a:t>12/6/2019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863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CEF99-DDF9-48EB-8112-D12BB42005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387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F5C42-B08F-42D3-9148-515B15A03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3514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DDA8C-4FC9-4F6B-AC47-449F4A0655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0269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1F243-6A76-4029-9E6E-1A0691BC00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9833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9521A-48D9-498C-BEA9-2BBEB6EA48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414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C9B18-089C-4598-929E-84C246E3E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18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/>
              <a:pPr>
                <a:defRPr/>
              </a:pPr>
              <a:t>12/6/2019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05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/>
              <a:pPr>
                <a:defRPr/>
              </a:pPr>
              <a:t>12/6/2019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95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/>
              <a:pPr>
                <a:defRPr/>
              </a:pPr>
              <a:t>12/6/2019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19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/>
              <a:pPr>
                <a:defRPr/>
              </a:pPr>
              <a:t>12/6/2019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72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/>
              <a:pPr>
                <a:defRPr/>
              </a:pPr>
              <a:t>12/6/2019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4" r:id="rId2"/>
    <p:sldLayoutId id="2147483762" r:id="rId3"/>
    <p:sldLayoutId id="2147483755" r:id="rId4"/>
    <p:sldLayoutId id="2147483756" r:id="rId5"/>
    <p:sldLayoutId id="2147483757" r:id="rId6"/>
    <p:sldLayoutId id="2147483763" r:id="rId7"/>
    <p:sldLayoutId id="2147483758" r:id="rId8"/>
    <p:sldLayoutId id="2147483764" r:id="rId9"/>
    <p:sldLayoutId id="2147483759" r:id="rId10"/>
    <p:sldLayoutId id="21474837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73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82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1CDF67A6-D9E0-42FA-B417-790623C83239}" type="slidenum">
              <a:rPr lang="en-US" altLang="en-US">
                <a:solidFill>
                  <a:srgbClr val="FFFFFF"/>
                </a:solidFill>
                <a:latin typeface="Times New Roman" pitchFamily="18" charset="0"/>
                <a:cs typeface="+mn-cs"/>
              </a:rPr>
              <a:pPr eaLnBrk="1" hangingPunct="1"/>
              <a:t>‹#›</a:t>
            </a:fld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713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24EA18-24AE-4748-A64F-BD6CCF0E67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3088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ecure-hwcdn.libsyn.com/p/9/c/0/9c0aa0e8155ad233/USCIS-100-handy-qs.pdf?c_id=4332936&amp;expiration=1505761429&amp;hwt=ab4934cb0d51112e31c22cb91ffff35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americanhistory.si.edu/citizenship/index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aceuscitizenship.weebly.com/uploads/1/0/9/0/10907539/citizenship_study_guide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183563" cy="2514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800" dirty="0"/>
              <a:t>Civics Corner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953000"/>
            <a:ext cx="8183563" cy="420688"/>
          </a:xfrm>
        </p:spPr>
        <p:txBody>
          <a:bodyPr/>
          <a:lstStyle/>
          <a:p>
            <a:pPr marR="0"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C25F1E"/>
                </a:solidFill>
              </a:rPr>
              <a:t>Part 13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3166533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95080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1371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are the 3 first words of the Constitution?</a:t>
            </a:r>
            <a:endParaRPr lang="en-US" alt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4800600"/>
            <a:ext cx="9067800" cy="152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The 3 first words of the Constitution are We the People.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59</a:t>
            </a:r>
            <a:endParaRPr kumimoji="0" lang="en-US" sz="4800" b="0" i="0" u="none" strike="noStrike" kern="10" cap="none" spc="0" normalizeH="0" baseline="0" noProof="0" dirty="0">
              <a:ln>
                <a:noFill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65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nimBg="1"/>
      <p:bldP spid="75780" grpId="0"/>
      <p:bldP spid="75781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1371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supreme law of the land?</a:t>
            </a:r>
            <a:endParaRPr lang="en-US" alt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4800600"/>
            <a:ext cx="9067800" cy="152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The Constitution the supreme law of the land.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60</a:t>
            </a:r>
            <a:endParaRPr kumimoji="0" lang="en-US" sz="4800" b="0" i="0" u="none" strike="noStrike" kern="10" cap="none" spc="0" normalizeH="0" baseline="0" noProof="0" dirty="0">
              <a:ln>
                <a:noFill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43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nimBg="1"/>
      <p:bldP spid="75780" grpId="0"/>
      <p:bldP spid="75781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82000" cy="1143000"/>
          </a:xfrm>
        </p:spPr>
        <p:txBody>
          <a:bodyPr/>
          <a:lstStyle/>
          <a:p>
            <a:r>
              <a:rPr lang="en-US" altLang="en-US" b="1" dirty="0"/>
              <a:t>Dictation Review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1981200"/>
            <a:ext cx="8610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Lincoln </a:t>
            </a:r>
            <a:r>
              <a:rPr lang="en-US" sz="3200" dirty="0"/>
              <a:t>freed the slaves.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Benjamin </a:t>
            </a:r>
            <a:r>
              <a:rPr lang="en-US" sz="3200" dirty="0"/>
              <a:t>Franklin is on the one hundred dollar bill.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We </a:t>
            </a:r>
            <a:r>
              <a:rPr lang="en-US" sz="3200" dirty="0"/>
              <a:t>vote for President in November.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 </a:t>
            </a:r>
            <a:r>
              <a:rPr lang="en-US" sz="3200" dirty="0"/>
              <a:t>3 first words of the Constitution are We the People.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 </a:t>
            </a:r>
            <a:r>
              <a:rPr lang="en-US" sz="3200" dirty="0"/>
              <a:t>Constitution the supreme law of the land.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00690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5486400"/>
            <a:ext cx="8183880" cy="1051560"/>
          </a:xfrm>
        </p:spPr>
        <p:txBody>
          <a:bodyPr/>
          <a:lstStyle/>
          <a:p>
            <a:r>
              <a:rPr lang="en-GB" dirty="0"/>
              <a:t>More 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b="1" dirty="0"/>
              <a:t>On my desk:</a:t>
            </a:r>
          </a:p>
          <a:p>
            <a:endParaRPr lang="en-GB" sz="3600" b="1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Did everyone sign in???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Does anyone have an interview date soon?</a:t>
            </a:r>
          </a:p>
          <a:p>
            <a:pPr marL="796925" lvl="1" indent="-514350">
              <a:buFont typeface="+mj-lt"/>
              <a:buAutoNum type="arabicPeriod"/>
            </a:pPr>
            <a:r>
              <a:rPr lang="en-GB" dirty="0"/>
              <a:t>Please fill in the Interview Date sheet.</a:t>
            </a:r>
          </a:p>
          <a:p>
            <a:pPr marL="796925" lvl="1" indent="-514350">
              <a:buFont typeface="+mj-lt"/>
              <a:buAutoNum type="arabicPeriod"/>
            </a:pPr>
            <a:r>
              <a:rPr lang="en-GB" dirty="0"/>
              <a:t>Please email me your results after you’ve had your interview: </a:t>
            </a:r>
            <a:r>
              <a:rPr lang="en-GB" b="1" dirty="0"/>
              <a:t>amclin@cuhsd.org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7848996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37087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/>
          <a:lstStyle/>
          <a:p>
            <a:r>
              <a:rPr lang="en-US" dirty="0"/>
              <a:t>Take a Break!! 10 minutes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46" y="530225"/>
            <a:ext cx="6870746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88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183880" cy="1051560"/>
          </a:xfrm>
        </p:spPr>
        <p:txBody>
          <a:bodyPr/>
          <a:lstStyle/>
          <a:p>
            <a:r>
              <a:rPr lang="en-US" dirty="0"/>
              <a:t>Saturday 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867400" cy="4648200"/>
          </a:xfrm>
        </p:spPr>
        <p:txBody>
          <a:bodyPr/>
          <a:lstStyle/>
          <a:p>
            <a:pPr marL="457200" indent="-457200"/>
            <a:r>
              <a:rPr lang="en-US" sz="3600" dirty="0" smtClean="0"/>
              <a:t>February 8 &amp; 22</a:t>
            </a:r>
            <a:endParaRPr lang="en-US" sz="3600" dirty="0"/>
          </a:p>
          <a:p>
            <a:pPr marL="457200" indent="-457200"/>
            <a:r>
              <a:rPr lang="en-US" sz="3600" dirty="0"/>
              <a:t>April </a:t>
            </a:r>
            <a:r>
              <a:rPr lang="en-US" sz="3600" dirty="0" smtClean="0"/>
              <a:t>4 &amp; 11</a:t>
            </a:r>
            <a:endParaRPr lang="en-US" sz="3600" dirty="0"/>
          </a:p>
          <a:p>
            <a:pPr marL="457200" indent="-457200"/>
            <a:r>
              <a:rPr lang="en-US" sz="3600" dirty="0"/>
              <a:t>May </a:t>
            </a:r>
            <a:r>
              <a:rPr lang="en-US" sz="3600" dirty="0" smtClean="0"/>
              <a:t>23</a:t>
            </a:r>
            <a:endParaRPr lang="en-US" sz="3600" dirty="0"/>
          </a:p>
          <a:p>
            <a:pPr marL="457200" indent="-457200"/>
            <a:r>
              <a:rPr lang="en-US" sz="3600" dirty="0"/>
              <a:t>Last class = </a:t>
            </a:r>
            <a:r>
              <a:rPr lang="en-US" sz="3600" dirty="0" smtClean="0"/>
              <a:t>May 30</a:t>
            </a:r>
            <a:endParaRPr lang="en-US" sz="3600" dirty="0"/>
          </a:p>
          <a:p>
            <a:endParaRPr lang="en-US" dirty="0"/>
          </a:p>
        </p:txBody>
      </p:sp>
      <p:pic>
        <p:nvPicPr>
          <p:cNvPr id="1026" name="Picture 2" descr="https://www.lvshaolin.com/wp-content/uploads/2016/11/No-Class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811" y="555207"/>
            <a:ext cx="2979064" cy="26193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83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183880" cy="1051560"/>
          </a:xfrm>
        </p:spPr>
        <p:txBody>
          <a:bodyPr/>
          <a:lstStyle/>
          <a:p>
            <a:r>
              <a:rPr lang="en-US" dirty="0" smtClean="0"/>
              <a:t>New Class Semester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83880" cy="4648200"/>
          </a:xfrm>
        </p:spPr>
        <p:txBody>
          <a:bodyPr/>
          <a:lstStyle/>
          <a:p>
            <a:pPr marL="457200" indent="-457200"/>
            <a:r>
              <a:rPr lang="en-US" sz="3600" dirty="0" smtClean="0"/>
              <a:t>January 25: Final class of semester 1.</a:t>
            </a:r>
          </a:p>
          <a:p>
            <a:pPr marL="457200" indent="-457200"/>
            <a:r>
              <a:rPr lang="en-US" sz="3600" dirty="0" smtClean="0"/>
              <a:t>February 1: Start of semester 2 (for </a:t>
            </a:r>
            <a:r>
              <a:rPr lang="en-US" sz="3600" b="1" dirty="0" smtClean="0"/>
              <a:t>new students only</a:t>
            </a:r>
            <a:r>
              <a:rPr lang="en-US" sz="3600" dirty="0" smtClean="0"/>
              <a:t>)</a:t>
            </a:r>
            <a:endParaRPr lang="en-US" sz="3600" dirty="0"/>
          </a:p>
          <a:p>
            <a:pPr marL="457200" indent="-457200"/>
            <a:r>
              <a:rPr lang="en-US" sz="3600" dirty="0" smtClean="0"/>
              <a:t>February 8: No class</a:t>
            </a:r>
          </a:p>
          <a:p>
            <a:pPr marL="457200" indent="-457200"/>
            <a:r>
              <a:rPr lang="en-US" sz="3600" dirty="0" smtClean="0"/>
              <a:t>Feb 15: Semester 2 for returning students.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09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95" y="5410200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/>
              <a:t>Civics 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5400" dirty="0"/>
              <a:t>Flashcards!!</a:t>
            </a:r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"/>
            <a:ext cx="18573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13246"/>
            <a:ext cx="3640675" cy="2425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61373"/>
            <a:ext cx="3273091" cy="2720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50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78184"/>
            <a:ext cx="8183880" cy="1051560"/>
          </a:xfrm>
        </p:spPr>
        <p:txBody>
          <a:bodyPr/>
          <a:lstStyle/>
          <a:p>
            <a:r>
              <a:rPr lang="en-US" dirty="0">
                <a:effectLst/>
                <a:hlinkClick r:id="rId2"/>
              </a:rPr>
              <a:t>Preparing for the Oath</a:t>
            </a:r>
            <a:r>
              <a:rPr lang="en-US" dirty="0">
                <a:effectLst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1900s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029325" cy="40065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777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/>
          <a:lstStyle/>
          <a:p>
            <a:r>
              <a:rPr lang="en-US" dirty="0" smtClean="0"/>
              <a:t>Reading &amp; Writing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514" y="381000"/>
            <a:ext cx="8123446" cy="5565648"/>
          </a:xfrm>
        </p:spPr>
        <p:txBody>
          <a:bodyPr/>
          <a:lstStyle/>
          <a:p>
            <a:r>
              <a:rPr lang="en-US" dirty="0"/>
              <a:t>Write down the sentences that I dictate.</a:t>
            </a:r>
          </a:p>
          <a:p>
            <a:endParaRPr lang="en-US" dirty="0">
              <a:hlinkClick r:id="rId3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96301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688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1371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did Lincoln do?</a:t>
            </a:r>
            <a:endParaRPr lang="en-US" alt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52400" y="4800600"/>
            <a:ext cx="8915400" cy="1371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Lincoln freed the slaves.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56</a:t>
            </a:r>
            <a:endParaRPr kumimoji="0" lang="en-US" sz="4800" b="0" i="0" u="none" strike="noStrike" kern="10" cap="none" spc="0" normalizeH="0" baseline="0" noProof="0" dirty="0">
              <a:ln>
                <a:noFill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06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nimBg="1"/>
      <p:bldP spid="75780" grpId="0"/>
      <p:bldP spid="75781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1371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President is on the one hundred dollar bill?</a:t>
            </a:r>
            <a:endParaRPr lang="en-US" alt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52400" y="4800600"/>
            <a:ext cx="8915400" cy="152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Benjamin Franklin is on the one hundred dollar bill.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57</a:t>
            </a:r>
            <a:endParaRPr kumimoji="0" lang="en-US" sz="4800" b="0" i="0" u="none" strike="noStrike" kern="10" cap="none" spc="0" normalizeH="0" baseline="0" noProof="0" dirty="0">
              <a:ln>
                <a:noFill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94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nimBg="1"/>
      <p:bldP spid="75780" grpId="0"/>
      <p:bldP spid="75781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1371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 what month do we vote for President?</a:t>
            </a:r>
            <a:endParaRPr lang="en-US" alt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52400" y="4800600"/>
            <a:ext cx="8915400" cy="152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W</a:t>
            </a: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e vote for President in November.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58</a:t>
            </a:r>
            <a:endParaRPr kumimoji="0" lang="en-US" sz="4800" b="0" i="0" u="none" strike="noStrike" kern="10" cap="none" spc="0" normalizeH="0" baseline="0" noProof="0" dirty="0">
              <a:ln>
                <a:noFill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5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nimBg="1"/>
      <p:bldP spid="75780" grpId="0"/>
      <p:bldP spid="75781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3381</TotalTime>
  <Words>372</Words>
  <Application>Microsoft Office PowerPoint</Application>
  <PresentationFormat>On-screen Show (4:3)</PresentationFormat>
  <Paragraphs>69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Impact</vt:lpstr>
      <vt:lpstr>Times New Roman</vt:lpstr>
      <vt:lpstr>Verdana</vt:lpstr>
      <vt:lpstr>Wingdings</vt:lpstr>
      <vt:lpstr>Wingdings 2</vt:lpstr>
      <vt:lpstr>Aspect</vt:lpstr>
      <vt:lpstr>1_Aspect</vt:lpstr>
      <vt:lpstr>2_Aspect</vt:lpstr>
      <vt:lpstr>Project Overview</vt:lpstr>
      <vt:lpstr>2_Project Overview</vt:lpstr>
      <vt:lpstr>Civics Corner</vt:lpstr>
      <vt:lpstr>Saturday Closures</vt:lpstr>
      <vt:lpstr>New Class Semester 2</vt:lpstr>
      <vt:lpstr>Civics Qs</vt:lpstr>
      <vt:lpstr>Preparing for the Oath:</vt:lpstr>
      <vt:lpstr>Reading &amp; Writing Practice</vt:lpstr>
      <vt:lpstr>Read.</vt:lpstr>
      <vt:lpstr>Read.</vt:lpstr>
      <vt:lpstr>Read.</vt:lpstr>
      <vt:lpstr>Read.</vt:lpstr>
      <vt:lpstr>Read.</vt:lpstr>
      <vt:lpstr>Dictation Review</vt:lpstr>
      <vt:lpstr>More Admin</vt:lpstr>
      <vt:lpstr>Take a Break!! 10 minutes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Rules?</dc:title>
  <dc:creator>Alison</dc:creator>
  <cp:lastModifiedBy>alison McLin</cp:lastModifiedBy>
  <cp:revision>419</cp:revision>
  <dcterms:created xsi:type="dcterms:W3CDTF">2006-08-16T00:00:00Z</dcterms:created>
  <dcterms:modified xsi:type="dcterms:W3CDTF">2019-12-06T21:43:51Z</dcterms:modified>
</cp:coreProperties>
</file>