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3912" r:id="rId4"/>
    <p:sldMasterId id="2147483924" r:id="rId5"/>
  </p:sldMasterIdLst>
  <p:notesMasterIdLst>
    <p:notesMasterId r:id="rId20"/>
  </p:notesMasterIdLst>
  <p:sldIdLst>
    <p:sldId id="289" r:id="rId6"/>
    <p:sldId id="640" r:id="rId7"/>
    <p:sldId id="641" r:id="rId8"/>
    <p:sldId id="297" r:id="rId9"/>
    <p:sldId id="429" r:id="rId10"/>
    <p:sldId id="371" r:id="rId11"/>
    <p:sldId id="642" r:id="rId12"/>
    <p:sldId id="644" r:id="rId13"/>
    <p:sldId id="645" r:id="rId14"/>
    <p:sldId id="646" r:id="rId15"/>
    <p:sldId id="643" r:id="rId16"/>
    <p:sldId id="631" r:id="rId17"/>
    <p:sldId id="479" r:id="rId18"/>
    <p:sldId id="43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03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is Columbus Day?</a:t>
            </a:r>
          </a:p>
          <a:p>
            <a:r>
              <a:rPr lang="en-US" baseline="0" dirty="0" smtClean="0"/>
              <a:t>Columbus Day is in October.</a:t>
            </a:r>
          </a:p>
          <a:p>
            <a:r>
              <a:rPr lang="en-US" baseline="0" dirty="0" smtClean="0"/>
              <a:t>Who was the second President of the United States?</a:t>
            </a:r>
          </a:p>
          <a:p>
            <a:r>
              <a:rPr lang="en-US" baseline="0" dirty="0" smtClean="0"/>
              <a:t>Adams was the second President of the United States.</a:t>
            </a:r>
          </a:p>
          <a:p>
            <a:r>
              <a:rPr lang="en-US" baseline="0" dirty="0" smtClean="0"/>
              <a:t>Who elects Congress?</a:t>
            </a:r>
          </a:p>
          <a:p>
            <a:r>
              <a:rPr lang="en-US" baseline="0" dirty="0" smtClean="0"/>
              <a:t>The citizens of the United States elect Congress. </a:t>
            </a:r>
          </a:p>
          <a:p>
            <a:r>
              <a:rPr lang="en-US" baseline="0" dirty="0" smtClean="0"/>
              <a:t>What country is north of the United States?</a:t>
            </a:r>
          </a:p>
          <a:p>
            <a:r>
              <a:rPr lang="en-US" baseline="0" dirty="0" smtClean="0"/>
              <a:t>Canada is north of the United States.</a:t>
            </a:r>
          </a:p>
          <a:p>
            <a:r>
              <a:rPr lang="en-US" baseline="0" dirty="0" smtClean="0"/>
              <a:t>When is Thanksgiving?</a:t>
            </a:r>
          </a:p>
          <a:p>
            <a:r>
              <a:rPr lang="en-US" baseline="0" dirty="0" smtClean="0"/>
              <a:t>Thanksgiving is in November.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8B0826-18BC-4B77-8D95-C99675017E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785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36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93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2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05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0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98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54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54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94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87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2C019-6B08-438B-B69F-A507602DF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448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80552-F4EC-47C9-A746-91C0F3B09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161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8140A-B112-49A5-B79B-A4FF29E95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677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8C229-D065-4C81-A070-B61738DF9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703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306B0-060D-43F3-9ECA-6682421A3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4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2FD11-64B9-4969-97D4-AAF5627B4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510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BD005-9C96-4F69-A68C-30CBC5AFB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930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2994-C4FC-464B-A040-FF03D6834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329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C4725-7F0B-40C5-A4E2-439A8C65D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207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8DBC8-9C0A-4271-AEBD-703A52880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342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9EF7D-2068-4DCD-90DD-4220D6A7B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2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3242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C95A5-9378-478C-93DE-39191A817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4683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/>
              <a:t>Civics Corner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25F1E"/>
                </a:solidFill>
              </a:rPr>
              <a:t>Part 14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Read.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447800"/>
          </a:xfrm>
          <a:solidFill>
            <a:schemeClr val="bg2"/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country is north of the United States?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-76200" y="4953000"/>
            <a:ext cx="93726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Canada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 north of the United States.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7827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  <p:bldP spid="64516" grpId="0"/>
      <p:bldP spid="6451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Read.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305800" cy="1524000"/>
          </a:xfrm>
          <a:solidFill>
            <a:schemeClr val="bg2"/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is Thanksgiving?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143000" y="30480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57200" y="4572000"/>
            <a:ext cx="85344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Thanksgiving is in November.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8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203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nimBg="1"/>
      <p:bldP spid="56324" grpId="0"/>
      <p:bldP spid="5632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altLang="en-US" sz="5400" b="1" dirty="0"/>
              <a:t>Review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09728" y="1752600"/>
            <a:ext cx="8958072" cy="4495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Columbus Day is in October</a:t>
            </a:r>
            <a:r>
              <a:rPr lang="en-US" dirty="0" smtClean="0"/>
              <a:t>.</a:t>
            </a:r>
          </a:p>
          <a:p>
            <a:r>
              <a:rPr lang="en-US" dirty="0"/>
              <a:t>Adams was the second President of the United States</a:t>
            </a:r>
            <a:r>
              <a:rPr lang="en-US" dirty="0" smtClean="0"/>
              <a:t>.</a:t>
            </a:r>
          </a:p>
          <a:p>
            <a:r>
              <a:rPr lang="en-US" dirty="0"/>
              <a:t>The citizens of the United States elect Congress. </a:t>
            </a:r>
            <a:endParaRPr lang="en-US" dirty="0" smtClean="0"/>
          </a:p>
          <a:p>
            <a:r>
              <a:rPr lang="en-US" dirty="0"/>
              <a:t>Canada is north of the United States</a:t>
            </a:r>
            <a:r>
              <a:rPr lang="en-US" dirty="0" smtClean="0"/>
              <a:t>.</a:t>
            </a:r>
          </a:p>
          <a:p>
            <a:r>
              <a:rPr lang="en-GB"/>
              <a:t>Thanksgiving is in November.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On my desk:</a:t>
            </a:r>
          </a:p>
          <a:p>
            <a:endParaRPr lang="en-GB" sz="3600" b="1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Did everyone sign in???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Does anyone have an interview date soon?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Take a Break!! 10 minutes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February 8 &amp; 22</a:t>
            </a:r>
            <a:endParaRPr lang="en-US" sz="3600" dirty="0"/>
          </a:p>
          <a:p>
            <a:pPr marL="457200" indent="-457200"/>
            <a:r>
              <a:rPr lang="en-US" sz="3600" dirty="0"/>
              <a:t>April </a:t>
            </a:r>
            <a:r>
              <a:rPr lang="en-US" sz="3600" dirty="0" smtClean="0"/>
              <a:t>4 &amp; 11</a:t>
            </a:r>
            <a:endParaRPr lang="en-US" sz="3600" dirty="0"/>
          </a:p>
          <a:p>
            <a:pPr marL="457200" indent="-457200"/>
            <a:r>
              <a:rPr lang="en-US" sz="3600" dirty="0"/>
              <a:t>May </a:t>
            </a:r>
            <a:r>
              <a:rPr lang="en-US" sz="3600" dirty="0" smtClean="0"/>
              <a:t>23</a:t>
            </a:r>
            <a:endParaRPr lang="en-US" sz="3600" dirty="0"/>
          </a:p>
          <a:p>
            <a:pPr marL="457200" indent="-457200"/>
            <a:r>
              <a:rPr lang="en-US" sz="3600" dirty="0"/>
              <a:t>Last class = </a:t>
            </a:r>
            <a:r>
              <a:rPr lang="en-US" sz="3600" dirty="0" smtClean="0"/>
              <a:t>May 30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39" y="555207"/>
            <a:ext cx="2748435" cy="24165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 smtClean="0"/>
              <a:t>New Class Semester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January 25: Final class of semester 1.</a:t>
            </a:r>
          </a:p>
          <a:p>
            <a:pPr marL="457200" indent="-457200"/>
            <a:r>
              <a:rPr lang="en-US" sz="3600" dirty="0" smtClean="0"/>
              <a:t>February 1: Start of semester 2 (for </a:t>
            </a:r>
            <a:r>
              <a:rPr lang="en-US" sz="3600" b="1" dirty="0" smtClean="0"/>
              <a:t>new students only</a:t>
            </a:r>
            <a:r>
              <a:rPr lang="en-US" sz="3600" dirty="0" smtClean="0"/>
              <a:t>)</a:t>
            </a:r>
            <a:endParaRPr lang="en-US" sz="3600" dirty="0"/>
          </a:p>
          <a:p>
            <a:pPr marL="457200" indent="-457200"/>
            <a:r>
              <a:rPr lang="en-US" sz="3600" dirty="0" smtClean="0"/>
              <a:t>February 8: No class</a:t>
            </a:r>
          </a:p>
          <a:p>
            <a:pPr marL="457200" indent="-457200"/>
            <a:r>
              <a:rPr lang="en-US" sz="3600" dirty="0" smtClean="0"/>
              <a:t>Feb 15: Semester 2 for returning students.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Civics 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/>
              <a:t>Flashcards!!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3246"/>
            <a:ext cx="3640675" cy="2425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61373"/>
            <a:ext cx="3273091" cy="2720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Famous Citizens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Dictation </a:t>
            </a:r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/>
              <a:t>Reading and Writing Sentences Info Sheet</a:t>
            </a:r>
          </a:p>
          <a:p>
            <a:endParaRPr lang="en-US" dirty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Read.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1524000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is Columbus Day?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81000" y="4495800"/>
            <a:ext cx="85344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Columbus Day is in October.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8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45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23556" grpId="0"/>
      <p:bldP spid="2355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Read.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05800" cy="1447800"/>
          </a:xfrm>
          <a:solidFill>
            <a:schemeClr val="bg2"/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Who was the second President of the United States?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52400" y="4495800"/>
            <a:ext cx="88392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Adams was the second President of the United States.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8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226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nimBg="1"/>
      <p:bldP spid="61444" grpId="0"/>
      <p:bldP spid="6144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Read.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848600" cy="990600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Who elects Congress?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762000" y="4724400"/>
            <a:ext cx="8077200" cy="1600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The citizens of the United States elect Congress. 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468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nimBg="1"/>
      <p:bldP spid="63492" grpId="0"/>
      <p:bldP spid="6349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3381</TotalTime>
  <Words>333</Words>
  <Application>Microsoft Office PowerPoint</Application>
  <PresentationFormat>On-screen Show (4:3)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1_Project Overview</vt:lpstr>
      <vt:lpstr>Project Overview</vt:lpstr>
      <vt:lpstr>Civics Corner</vt:lpstr>
      <vt:lpstr>Saturday Closures</vt:lpstr>
      <vt:lpstr>New Class Semester 2</vt:lpstr>
      <vt:lpstr>Civics Qs</vt:lpstr>
      <vt:lpstr>Preparing for the Oath:</vt:lpstr>
      <vt:lpstr>Dictation Practice</vt:lpstr>
      <vt:lpstr>Read.</vt:lpstr>
      <vt:lpstr>Read.</vt:lpstr>
      <vt:lpstr>Read.</vt:lpstr>
      <vt:lpstr>Read.</vt:lpstr>
      <vt:lpstr>Read.</vt:lpstr>
      <vt:lpstr>Review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423</cp:revision>
  <dcterms:created xsi:type="dcterms:W3CDTF">2006-08-16T00:00:00Z</dcterms:created>
  <dcterms:modified xsi:type="dcterms:W3CDTF">2019-12-16T19:43:25Z</dcterms:modified>
</cp:coreProperties>
</file>