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81" r:id="rId5"/>
    <p:sldId id="282" r:id="rId6"/>
    <p:sldId id="307" r:id="rId7"/>
    <p:sldId id="284" r:id="rId8"/>
    <p:sldId id="285" r:id="rId9"/>
    <p:sldId id="286" r:id="rId10"/>
    <p:sldId id="280" r:id="rId11"/>
    <p:sldId id="260" r:id="rId12"/>
    <p:sldId id="287" r:id="rId13"/>
    <p:sldId id="261" r:id="rId14"/>
    <p:sldId id="273" r:id="rId15"/>
    <p:sldId id="288" r:id="rId16"/>
    <p:sldId id="274" r:id="rId17"/>
    <p:sldId id="289" r:id="rId18"/>
    <p:sldId id="262" r:id="rId19"/>
    <p:sldId id="308" r:id="rId20"/>
    <p:sldId id="309" r:id="rId21"/>
    <p:sldId id="275" r:id="rId22"/>
    <p:sldId id="264" r:id="rId23"/>
    <p:sldId id="290" r:id="rId24"/>
    <p:sldId id="291" r:id="rId25"/>
    <p:sldId id="292" r:id="rId26"/>
    <p:sldId id="293" r:id="rId27"/>
    <p:sldId id="265" r:id="rId28"/>
    <p:sldId id="310" r:id="rId29"/>
    <p:sldId id="294" r:id="rId30"/>
    <p:sldId id="295" r:id="rId31"/>
    <p:sldId id="276" r:id="rId32"/>
    <p:sldId id="266" r:id="rId33"/>
    <p:sldId id="267" r:id="rId34"/>
    <p:sldId id="296" r:id="rId35"/>
    <p:sldId id="268" r:id="rId36"/>
    <p:sldId id="298" r:id="rId37"/>
    <p:sldId id="299" r:id="rId38"/>
    <p:sldId id="300" r:id="rId39"/>
    <p:sldId id="269" r:id="rId40"/>
    <p:sldId id="311" r:id="rId41"/>
    <p:sldId id="301" r:id="rId42"/>
    <p:sldId id="277" r:id="rId43"/>
    <p:sldId id="270" r:id="rId44"/>
    <p:sldId id="303" r:id="rId45"/>
    <p:sldId id="304" r:id="rId46"/>
    <p:sldId id="271" r:id="rId47"/>
    <p:sldId id="305" r:id="rId48"/>
    <p:sldId id="272" r:id="rId49"/>
    <p:sldId id="278" r:id="rId50"/>
    <p:sldId id="306" r:id="rId5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4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Common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legal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(first, middle, last)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166" y="3755808"/>
            <a:ext cx="5237059" cy="42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1658600" cy="1714500"/>
          </a:xfrm>
        </p:spPr>
        <p:txBody>
          <a:bodyPr/>
          <a:lstStyle/>
          <a:p>
            <a:r>
              <a:rPr lang="en-US" sz="5400" dirty="0"/>
              <a:t>Are requesting an accommodation because of a disability?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No, I’m not</a:t>
            </a:r>
          </a:p>
          <a:p>
            <a:pPr marL="165100" indent="0">
              <a:buNone/>
            </a:pPr>
            <a:endParaRPr lang="en-US" sz="4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642" y="3600166"/>
            <a:ext cx="4368958" cy="424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642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My date of birth is (month, day, year)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3378863"/>
            <a:ext cx="3581400" cy="3955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origin?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origin is (country)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508" y="3692652"/>
            <a:ext cx="4133492" cy="354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nationality?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nationality is (country)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668" y="3676960"/>
            <a:ext cx="4501132" cy="3485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078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permanent residence?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date of permanent residence is (month, day, year)</a:t>
            </a:r>
            <a:endParaRPr lang="en-US" sz="36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886200"/>
            <a:ext cx="5648326" cy="4279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was your port of entry?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port of entry was (San Francisco).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075" y="3899156"/>
            <a:ext cx="5150725" cy="318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699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Where do you reside?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current home address is (number, street, city, state, zip)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0037" y="3657600"/>
            <a:ext cx="491016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Who lives with you?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I live alone</a:t>
            </a:r>
          </a:p>
          <a:p>
            <a:r>
              <a:rPr lang="en-US" sz="4400" dirty="0" smtClean="0"/>
              <a:t>I live with:</a:t>
            </a:r>
          </a:p>
          <a:p>
            <a:pPr lvl="1"/>
            <a:r>
              <a:rPr lang="en-US" sz="4000" dirty="0" smtClean="0"/>
              <a:t>My husband/wife</a:t>
            </a:r>
          </a:p>
          <a:p>
            <a:pPr lvl="1"/>
            <a:r>
              <a:rPr lang="en-US" sz="4000" dirty="0" smtClean="0"/>
              <a:t>My family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3553143"/>
            <a:ext cx="3962400" cy="383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46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Have you lived anywhere else in the past five years?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No, nowhere else?</a:t>
            </a:r>
          </a:p>
          <a:p>
            <a:r>
              <a:rPr lang="en-US" sz="4400" dirty="0" smtClean="0"/>
              <a:t>Yes, I lived at (address)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1800" y="3886200"/>
            <a:ext cx="3886200" cy="383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46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are you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want to become a US citizen.</a:t>
            </a:r>
          </a:p>
          <a:p>
            <a:pPr marL="165100" indent="0">
              <a:buNone/>
            </a:pPr>
            <a:r>
              <a:rPr lang="en-US" sz="4000" dirty="0" smtClean="0"/>
              <a:t>I am here for my citizenship interview.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/>
              <a:t>What is your source of income?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1400" y="2971800"/>
            <a:ext cx="6400800" cy="5664200"/>
          </a:xfrm>
        </p:spPr>
        <p:txBody>
          <a:bodyPr/>
          <a:lstStyle/>
          <a:p>
            <a:r>
              <a:rPr lang="en-US" sz="3600" dirty="0" smtClean="0"/>
              <a:t>I work at </a:t>
            </a:r>
            <a:r>
              <a:rPr lang="en-US" sz="3600" dirty="0" smtClean="0"/>
              <a:t>full-time</a:t>
            </a:r>
          </a:p>
          <a:p>
            <a:r>
              <a:rPr lang="en-US" sz="3600" dirty="0" smtClean="0"/>
              <a:t>I </a:t>
            </a:r>
            <a:r>
              <a:rPr lang="en-US" sz="3600" dirty="0" smtClean="0"/>
              <a:t>go to school and </a:t>
            </a:r>
            <a:r>
              <a:rPr lang="en-US" sz="3600" dirty="0" smtClean="0"/>
              <a:t>have a job</a:t>
            </a:r>
            <a:endParaRPr lang="en-US" sz="3600" dirty="0" smtClean="0"/>
          </a:p>
          <a:p>
            <a:r>
              <a:rPr lang="en-US" sz="3600" dirty="0" smtClean="0"/>
              <a:t>I’m retired and get a pension</a:t>
            </a:r>
          </a:p>
          <a:p>
            <a:r>
              <a:rPr lang="en-US" sz="3600" dirty="0" smtClean="0"/>
              <a:t>My spouse works and supports me and our family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369667"/>
            <a:ext cx="3657599" cy="4190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taken any trips outside the US in the past 5 years?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How many total days were you outside of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was outside the US for (X) days.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25800" y="6248400"/>
            <a:ext cx="3581344" cy="23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34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Tell me about your last trip. When did you leave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left on (month, day, year).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4191000"/>
            <a:ext cx="5054599" cy="3809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9031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When did you return to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returned on (month, day, year).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918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Where did you go?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went to (country)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10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marital status?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I’m single</a:t>
            </a:r>
          </a:p>
          <a:p>
            <a:r>
              <a:rPr lang="en-US" sz="4800" dirty="0" smtClean="0"/>
              <a:t>I’m married</a:t>
            </a:r>
          </a:p>
          <a:p>
            <a:r>
              <a:rPr lang="en-US" sz="4800" dirty="0" smtClean="0"/>
              <a:t>I’m divorced</a:t>
            </a:r>
          </a:p>
          <a:p>
            <a:r>
              <a:rPr lang="en-US" sz="4800" dirty="0" smtClean="0"/>
              <a:t>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57600"/>
            <a:ext cx="5419938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When did you get (married </a:t>
            </a:r>
            <a:r>
              <a:rPr lang="en-US" dirty="0" smtClean="0"/>
              <a:t>/ divorced</a:t>
            </a:r>
            <a:r>
              <a:rPr lang="en-US" dirty="0"/>
              <a:t>)?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200400"/>
            <a:ext cx="5791200" cy="5664200"/>
          </a:xfrm>
        </p:spPr>
        <p:txBody>
          <a:bodyPr/>
          <a:lstStyle/>
          <a:p>
            <a:r>
              <a:rPr lang="en-US" sz="4800" dirty="0" smtClean="0"/>
              <a:t>I got married on (month, day, year)</a:t>
            </a:r>
          </a:p>
          <a:p>
            <a:r>
              <a:rPr lang="en-US" sz="4800" dirty="0" smtClean="0"/>
              <a:t>I got divorced on (month, day, year)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3737" y="3296799"/>
            <a:ext cx="3319075" cy="47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/>
              <a:t>If you are married, is your spouse a U.S.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Yes </a:t>
            </a:r>
          </a:p>
          <a:p>
            <a:r>
              <a:rPr lang="en-US" sz="4800" dirty="0" smtClean="0"/>
              <a:t>No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3886199" cy="3656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012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1506200" cy="1714500"/>
          </a:xfrm>
        </p:spPr>
        <p:txBody>
          <a:bodyPr/>
          <a:lstStyle/>
          <a:p>
            <a:r>
              <a:rPr lang="en-US" dirty="0"/>
              <a:t>When and where did your spouse become a US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S/he was born in the US.</a:t>
            </a:r>
          </a:p>
          <a:p>
            <a:r>
              <a:rPr lang="en-US" sz="4800" dirty="0" smtClean="0"/>
              <a:t>S/he became a US citizen in (city) on (date)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0" y="3810000"/>
            <a:ext cx="4726375" cy="4275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565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do you want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want </a:t>
            </a:r>
            <a:r>
              <a:rPr lang="en-US" sz="4000" dirty="0" smtClean="0"/>
              <a:t>to vote.</a:t>
            </a:r>
          </a:p>
          <a:p>
            <a:pPr marL="165100" indent="0">
              <a:buNone/>
            </a:pPr>
            <a:r>
              <a:rPr lang="en-US" sz="4000" dirty="0" smtClean="0"/>
              <a:t>I want a US passport</a:t>
            </a:r>
          </a:p>
          <a:p>
            <a:pPr marL="165100" indent="0">
              <a:buNone/>
            </a:pPr>
            <a:r>
              <a:rPr lang="en-US" sz="4000" dirty="0" smtClean="0"/>
              <a:t>I want to live with my family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0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br>
              <a:rPr lang="en-US" dirty="0" smtClean="0"/>
            </a:br>
            <a:r>
              <a:rPr lang="en-US" dirty="0" smtClean="0"/>
              <a:t>What are their names?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No, I have no children.</a:t>
            </a:r>
          </a:p>
          <a:p>
            <a:r>
              <a:rPr lang="en-US" sz="4000" dirty="0" smtClean="0"/>
              <a:t>Yes, I have one child. S/he is called … .</a:t>
            </a:r>
          </a:p>
          <a:p>
            <a:r>
              <a:rPr lang="en-US" sz="4000" dirty="0" smtClean="0"/>
              <a:t>Yes, I have 2 children. They are </a:t>
            </a:r>
            <a:r>
              <a:rPr lang="en-US" sz="4000" dirty="0"/>
              <a:t>called … 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3903125"/>
            <a:ext cx="4411073" cy="353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371600"/>
            <a:ext cx="10795000" cy="1714500"/>
          </a:xfrm>
        </p:spPr>
        <p:txBody>
          <a:bodyPr/>
          <a:lstStyle/>
          <a:p>
            <a:r>
              <a:rPr lang="en-US" dirty="0" smtClean="0"/>
              <a:t>Have you ever voted in any US elections</a:t>
            </a:r>
            <a:r>
              <a:rPr lang="en-US" dirty="0" smtClean="0"/>
              <a:t>? What is vote?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</a:p>
          <a:p>
            <a:r>
              <a:rPr lang="en-US" sz="6600" dirty="0" smtClean="0"/>
              <a:t>“Vote” is to choose a new leader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9412" y="3731496"/>
            <a:ext cx="4318484" cy="411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828800"/>
            <a:ext cx="12192000" cy="1714500"/>
          </a:xfrm>
        </p:spPr>
        <p:txBody>
          <a:bodyPr/>
          <a:lstStyle/>
          <a:p>
            <a:r>
              <a:rPr lang="en-US" dirty="0"/>
              <a:t>Do you file your taxes with the federal, state, and local governments every year?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191" y="4648200"/>
            <a:ext cx="3976609" cy="367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18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</a:t>
            </a:r>
            <a:r>
              <a:rPr lang="en-US" u="sng" dirty="0"/>
              <a:t>owe</a:t>
            </a:r>
            <a:r>
              <a:rPr lang="en-US" dirty="0"/>
              <a:t> any </a:t>
            </a:r>
            <a:r>
              <a:rPr lang="en-US" u="sng" dirty="0"/>
              <a:t>overdue</a:t>
            </a:r>
            <a:r>
              <a:rPr lang="en-US" dirty="0"/>
              <a:t> taxes?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40600" y="3505200"/>
            <a:ext cx="5181600" cy="5664200"/>
          </a:xfrm>
        </p:spPr>
        <p:txBody>
          <a:bodyPr/>
          <a:lstStyle/>
          <a:p>
            <a:r>
              <a:rPr lang="en-US" sz="6600" dirty="0" smtClean="0"/>
              <a:t>No, I pay all my taxes.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pay your taxes every year?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6600" dirty="0" smtClean="0"/>
              <a:t>Yes, I always pay my taxes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0400" y="3533751"/>
            <a:ext cx="3224094" cy="416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387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belong to any groups or organizations?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26200" y="3352800"/>
            <a:ext cx="4953000" cy="5664200"/>
          </a:xfrm>
        </p:spPr>
        <p:txBody>
          <a:bodyPr/>
          <a:lstStyle/>
          <a:p>
            <a:r>
              <a:rPr lang="en-US" sz="4800" dirty="0" smtClean="0"/>
              <a:t>No, I don’t.</a:t>
            </a:r>
          </a:p>
          <a:p>
            <a:r>
              <a:rPr lang="en-US" sz="4800" dirty="0" smtClean="0"/>
              <a:t>Yes, I belong to a church.</a:t>
            </a:r>
          </a:p>
          <a:p>
            <a:r>
              <a:rPr lang="en-US" sz="4800" dirty="0" smtClean="0"/>
              <a:t>Yes, I belong to a book club.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4" y="3946322"/>
            <a:ext cx="4449513" cy="3597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1600200"/>
            <a:ext cx="11658600" cy="1714500"/>
          </a:xfrm>
        </p:spPr>
        <p:txBody>
          <a:bodyPr/>
          <a:lstStyle/>
          <a:p>
            <a:r>
              <a:rPr lang="en-US" sz="5400" dirty="0"/>
              <a:t>Have you ever been a member of the Communist party?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What </a:t>
            </a:r>
            <a:r>
              <a:rPr lang="en-US" sz="5400" dirty="0"/>
              <a:t>is Communism?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3800" y="3429000"/>
            <a:ext cx="60960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No freedom, like North Korea or Cuba.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320800" y="4724400"/>
            <a:ext cx="4752331" cy="3356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been a terrorist? What is terrorism?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never.</a:t>
            </a:r>
          </a:p>
          <a:p>
            <a:r>
              <a:rPr lang="en-US" sz="4800" dirty="0" smtClean="0"/>
              <a:t>Violence against the government and people, like 9/11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914" y="4451522"/>
            <a:ext cx="4380686" cy="334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600200"/>
            <a:ext cx="10718800" cy="1714500"/>
          </a:xfrm>
        </p:spPr>
        <p:txBody>
          <a:bodyPr/>
          <a:lstStyle/>
          <a:p>
            <a:r>
              <a:rPr lang="en-US" dirty="0"/>
              <a:t>Have you ever badly hurt or killed a person on purpose?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</a:t>
            </a:r>
            <a:r>
              <a:rPr lang="en-US" sz="4800" dirty="0" smtClean="0"/>
              <a:t>.</a:t>
            </a:r>
            <a:endParaRPr lang="en-US" sz="4800" dirty="0" smtClean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4176648"/>
            <a:ext cx="3581399" cy="35404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7521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 smtClean="0"/>
              <a:t>Are you ready to begin? Please stand and raise your right hand.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Of course.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369" y="3571800"/>
            <a:ext cx="5029631" cy="39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013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/>
              <a:t>Were you a member of your country’s military?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1799" y="4059255"/>
            <a:ext cx="3748157" cy="378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208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arrested or committed a crime?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00" y="3733800"/>
            <a:ext cx="4419600" cy="44457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 habitual drunkard?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8961" y="3639103"/>
            <a:ext cx="3593893" cy="44380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sold or smuggled illegal drugs or narcotics?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4187" y="3698874"/>
            <a:ext cx="4073526" cy="40735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</a:t>
            </a:r>
            <a:r>
              <a:rPr lang="en-US" dirty="0" smtClean="0"/>
              <a:t>? What is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416800" y="3505200"/>
            <a:ext cx="5105400" cy="5664200"/>
          </a:xfrm>
        </p:spPr>
        <p:txBody>
          <a:bodyPr/>
          <a:lstStyle/>
          <a:p>
            <a:r>
              <a:rPr lang="en-US" sz="6600" dirty="0" smtClean="0"/>
              <a:t>No, </a:t>
            </a:r>
            <a:r>
              <a:rPr lang="en-US" sz="6600" dirty="0" smtClean="0"/>
              <a:t>never</a:t>
            </a:r>
          </a:p>
          <a:p>
            <a:r>
              <a:rPr lang="en-US" sz="6600" dirty="0" smtClean="0"/>
              <a:t>Sent back to my old country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7037" y="4180121"/>
            <a:ext cx="5065578" cy="2906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59000" y="6629400"/>
            <a:ext cx="2242237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dirty="0" smtClean="0"/>
              <a:t>Do you support the Constitution and the form of government of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5000" y="1447800"/>
            <a:ext cx="10642600" cy="1714500"/>
          </a:xfrm>
        </p:spPr>
        <p:txBody>
          <a:bodyPr/>
          <a:lstStyle/>
          <a:p>
            <a:r>
              <a:rPr lang="en-US" sz="4800" dirty="0"/>
              <a:t>Are you willing to take the full Oath Of Allegiance to the US government</a:t>
            </a:r>
            <a:r>
              <a:rPr lang="en-US" sz="4800" dirty="0" smtClean="0"/>
              <a:t>? What is the Oath of Allegiance?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12000" y="3505200"/>
            <a:ext cx="5410200" cy="5664200"/>
          </a:xfrm>
        </p:spPr>
        <p:txBody>
          <a:bodyPr/>
          <a:lstStyle/>
          <a:p>
            <a:r>
              <a:rPr lang="en-US" sz="4000" dirty="0" smtClean="0"/>
              <a:t>Yes, I </a:t>
            </a:r>
            <a:r>
              <a:rPr lang="en-US" sz="4000" dirty="0" smtClean="0"/>
              <a:t>am</a:t>
            </a:r>
          </a:p>
          <a:p>
            <a:r>
              <a:rPr lang="en-US" sz="4000" dirty="0"/>
              <a:t>I</a:t>
            </a:r>
            <a:r>
              <a:rPr lang="en-US" sz="4000" dirty="0" smtClean="0"/>
              <a:t> promise to be loyal to the United States.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1" y="3805381"/>
            <a:ext cx="4603808" cy="4109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188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4800" dirty="0" smtClean="0"/>
              <a:t>If the law requires it, are you willing to bear arms in the US Army? </a:t>
            </a:r>
            <a:r>
              <a:rPr lang="en-US" sz="4800" dirty="0"/>
              <a:t>What is “to bear arms”?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r>
              <a:rPr lang="en-US" sz="5400" dirty="0" smtClean="0"/>
              <a:t>Yes, I am.</a:t>
            </a:r>
          </a:p>
          <a:p>
            <a:r>
              <a:rPr lang="en-US" sz="5400" dirty="0" smtClean="0"/>
              <a:t>To use a weapon to help the US Army.</a:t>
            </a:r>
            <a:endParaRPr lang="en-US" sz="5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14800"/>
            <a:ext cx="5567419" cy="4276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5400" dirty="0" smtClean="0"/>
              <a:t>Are you willing to perform non-combatant services for the US Army? </a:t>
            </a:r>
            <a:r>
              <a:rPr lang="en-US" sz="5400" dirty="0"/>
              <a:t>What is “non-combatant”?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3505200"/>
            <a:ext cx="5334000" cy="5664200"/>
          </a:xfrm>
        </p:spPr>
        <p:txBody>
          <a:bodyPr/>
          <a:lstStyle/>
          <a:p>
            <a:r>
              <a:rPr lang="en-US" sz="4400" dirty="0" smtClean="0"/>
              <a:t>Yes, I am.</a:t>
            </a:r>
          </a:p>
          <a:p>
            <a:r>
              <a:rPr lang="en-US" sz="4400" dirty="0" smtClean="0"/>
              <a:t>To help the US Army without using a weapon.</a:t>
            </a:r>
            <a:endParaRPr lang="en-US" sz="4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67200"/>
            <a:ext cx="5971729" cy="45689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You’re going to make a great US citizen!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3429000"/>
            <a:ext cx="5105400" cy="5664200"/>
          </a:xfrm>
        </p:spPr>
        <p:txBody>
          <a:bodyPr/>
          <a:lstStyle/>
          <a:p>
            <a:r>
              <a:rPr lang="en-US" sz="6600" dirty="0" smtClean="0"/>
              <a:t>Thank you very much!!!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4343400" cy="433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7543800"/>
            <a:ext cx="22193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8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1963400" cy="1714500"/>
          </a:xfrm>
        </p:spPr>
        <p:txBody>
          <a:bodyPr/>
          <a:lstStyle/>
          <a:p>
            <a:r>
              <a:rPr lang="en-US" sz="5400" dirty="0"/>
              <a:t>Do you promise to tell the truth, the whole truth, and nothing but the truth?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do.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417047"/>
            <a:ext cx="4343399" cy="374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541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What did you just promise?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promised to tell the truth.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071" y="3403785"/>
            <a:ext cx="5550329" cy="398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6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Please sit down.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Thank you.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0717" y="3354806"/>
            <a:ext cx="3512883" cy="434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659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Show me your Permanent Resident card and photo </a:t>
            </a:r>
            <a:r>
              <a:rPr lang="en-US" sz="5400" dirty="0" smtClean="0"/>
              <a:t>IDs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Here they are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219" y="3277276"/>
            <a:ext cx="4973666" cy="464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91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295400"/>
            <a:ext cx="10642600" cy="1714500"/>
          </a:xfrm>
        </p:spPr>
        <p:txBody>
          <a:bodyPr/>
          <a:lstStyle/>
          <a:p>
            <a:r>
              <a:rPr lang="en-US" dirty="0" smtClean="0"/>
              <a:t>Explain how are you eligible to become a US citizen.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3528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3600" dirty="0" smtClean="0"/>
              <a:t>I have been a:</a:t>
            </a:r>
          </a:p>
          <a:p>
            <a:r>
              <a:rPr lang="en-US" sz="3600" dirty="0" smtClean="0"/>
              <a:t>Permanent resident for 5 years OR</a:t>
            </a:r>
          </a:p>
          <a:p>
            <a:r>
              <a:rPr lang="en-US" sz="3600" dirty="0" smtClean="0"/>
              <a:t>Permanent resident for 3 years and married to a US citizen for 3 years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8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Pages>0</Pages>
  <Words>990</Words>
  <Characters>0</Characters>
  <Application>Microsoft Office PowerPoint</Application>
  <PresentationFormat>Custom</PresentationFormat>
  <Lines>0</Lines>
  <Paragraphs>128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Title &amp; Subtitle</vt:lpstr>
      <vt:lpstr>Title, Bullets &amp; Photo</vt:lpstr>
      <vt:lpstr>Common Citizenship Interview</vt:lpstr>
      <vt:lpstr>Why are you here today?</vt:lpstr>
      <vt:lpstr>Why do you want to become a US citizen?</vt:lpstr>
      <vt:lpstr>Are you ready to begin? Please stand and raise your right hand.</vt:lpstr>
      <vt:lpstr>Do you promise to tell the truth, the whole truth, and nothing but the truth?</vt:lpstr>
      <vt:lpstr>What did you just promise?</vt:lpstr>
      <vt:lpstr>Please sit down.</vt:lpstr>
      <vt:lpstr>Show me your Permanent Resident card and photo IDs</vt:lpstr>
      <vt:lpstr>Explain how are you eligible to become a US citizen.</vt:lpstr>
      <vt:lpstr>What is your current legal name?</vt:lpstr>
      <vt:lpstr>Are requesting an accommodation because of a disability?</vt:lpstr>
      <vt:lpstr>What is your date of birth?</vt:lpstr>
      <vt:lpstr>What is your country of origin?</vt:lpstr>
      <vt:lpstr>What is your country of nationality?</vt:lpstr>
      <vt:lpstr>What is your date of permanent residence?</vt:lpstr>
      <vt:lpstr>What was your port of entry?</vt:lpstr>
      <vt:lpstr>Where do you reside?</vt:lpstr>
      <vt:lpstr>Who lives with you?</vt:lpstr>
      <vt:lpstr>Have you lived anywhere else in the past five years?</vt:lpstr>
      <vt:lpstr>What is your source of income?</vt:lpstr>
      <vt:lpstr>Have you taken any trips outside the US in the past 5 years?</vt:lpstr>
      <vt:lpstr>How many total days were you outside of the US?</vt:lpstr>
      <vt:lpstr>Tell me about your last trip. When did you leave the US?</vt:lpstr>
      <vt:lpstr>When did you return to the US?</vt:lpstr>
      <vt:lpstr>Where did you go?</vt:lpstr>
      <vt:lpstr>What is your marital status?</vt:lpstr>
      <vt:lpstr>When did you get (married / divorced)?</vt:lpstr>
      <vt:lpstr>If you are married, is your spouse a U.S. citizen?</vt:lpstr>
      <vt:lpstr>When and where did your spouse become a US citizen?</vt:lpstr>
      <vt:lpstr>Do you have any children? What are their names?</vt:lpstr>
      <vt:lpstr>Have you ever claimed to be a US citizen?</vt:lpstr>
      <vt:lpstr>Have you ever voted in any US elections? What is vote?</vt:lpstr>
      <vt:lpstr>Do you file your taxes with the federal, state, and local governments every year?</vt:lpstr>
      <vt:lpstr>Do you owe any overdue taxes?</vt:lpstr>
      <vt:lpstr>Do you pay your taxes every year?</vt:lpstr>
      <vt:lpstr>Do you belong to any groups or organizations?</vt:lpstr>
      <vt:lpstr>Have you ever been a member of the Communist party?  What is Communism?</vt:lpstr>
      <vt:lpstr>Have you ever been a terrorist? What is terrorism?</vt:lpstr>
      <vt:lpstr>Have you ever badly hurt or killed a person on purpose?</vt:lpstr>
      <vt:lpstr>Were you a member of your country’s military?</vt:lpstr>
      <vt:lpstr>Have you ever been arrested or committed a crime?</vt:lpstr>
      <vt:lpstr>Have you ever been a habitual drunkard?</vt:lpstr>
      <vt:lpstr>Have you ever sold or smuggled illegal drugs or narcotics?</vt:lpstr>
      <vt:lpstr>Have you ever been deported? What is deported?</vt:lpstr>
      <vt:lpstr>Do you support the Constitution and the form of government of the US?</vt:lpstr>
      <vt:lpstr>Are you willing to take the full Oath Of Allegiance to the US government? What is the Oath of Allegiance?</vt:lpstr>
      <vt:lpstr>If the law requires it, are you willing to bear arms in the US Army? What is “to bear arms”?</vt:lpstr>
      <vt:lpstr>Are you willing to perform non-combatant services for the US Army? What is “non-combatant”?</vt:lpstr>
      <vt:lpstr>Congratulations! You’re going to make a great US citizen!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67</cp:revision>
  <dcterms:modified xsi:type="dcterms:W3CDTF">2018-03-20T19:51:24Z</dcterms:modified>
</cp:coreProperties>
</file>