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9" r:id="rId4"/>
    <p:sldId id="282" r:id="rId5"/>
    <p:sldId id="286" r:id="rId6"/>
    <p:sldId id="280" r:id="rId7"/>
    <p:sldId id="287" r:id="rId8"/>
    <p:sldId id="261" r:id="rId9"/>
    <p:sldId id="273" r:id="rId10"/>
    <p:sldId id="289" r:id="rId11"/>
    <p:sldId id="262" r:id="rId12"/>
    <p:sldId id="309" r:id="rId13"/>
    <p:sldId id="275" r:id="rId14"/>
    <p:sldId id="264" r:id="rId15"/>
    <p:sldId id="310" r:id="rId16"/>
    <p:sldId id="294" r:id="rId17"/>
    <p:sldId id="276" r:id="rId18"/>
    <p:sldId id="298" r:id="rId19"/>
    <p:sldId id="277" r:id="rId20"/>
    <p:sldId id="303" r:id="rId21"/>
    <p:sldId id="304" r:id="rId22"/>
    <p:sldId id="306" r:id="rId23"/>
    <p:sldId id="311" r:id="rId2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4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Common Citizenship Interview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/>
              <a:t>Quiz Review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Where do you reside?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5400" dirty="0" smtClean="0"/>
              <a:t>reside</a:t>
            </a:r>
            <a:endParaRPr lang="en-US" sz="54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0037" y="3657600"/>
            <a:ext cx="4910169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444999" y="8191500"/>
            <a:ext cx="1828801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/>
              <a:t>Have you lived anywhere else in the past five years?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5400" dirty="0" smtClean="0"/>
              <a:t>Anywhere else?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1800" y="3886200"/>
            <a:ext cx="3886200" cy="383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8712200" y="7620000"/>
            <a:ext cx="2895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7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295400"/>
            <a:ext cx="12268200" cy="1714500"/>
          </a:xfrm>
        </p:spPr>
        <p:txBody>
          <a:bodyPr/>
          <a:lstStyle/>
          <a:p>
            <a:r>
              <a:rPr lang="en-US" sz="5400" dirty="0"/>
              <a:t>What is your source of income?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1400" y="2971800"/>
            <a:ext cx="6400800" cy="5664200"/>
          </a:xfrm>
        </p:spPr>
        <p:txBody>
          <a:bodyPr/>
          <a:lstStyle/>
          <a:p>
            <a:r>
              <a:rPr lang="en-US" sz="5400" dirty="0" smtClean="0"/>
              <a:t>Source of income</a:t>
            </a:r>
            <a:endParaRPr lang="en-US" sz="54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369667"/>
            <a:ext cx="3657599" cy="4190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445000" y="7620000"/>
            <a:ext cx="2490083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2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taken any trips outside the US in the past 5 years?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5400" dirty="0" smtClean="0"/>
              <a:t>trips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896" y="3629169"/>
            <a:ext cx="4916704" cy="3990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2235200" y="8242852"/>
            <a:ext cx="1752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/>
              <a:t>When did you get (married </a:t>
            </a:r>
            <a:r>
              <a:rPr lang="en-US" dirty="0" smtClean="0"/>
              <a:t>/ divorced</a:t>
            </a:r>
            <a:r>
              <a:rPr lang="en-US" dirty="0"/>
              <a:t>)?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200400"/>
            <a:ext cx="5791200" cy="5664200"/>
          </a:xfrm>
        </p:spPr>
        <p:txBody>
          <a:bodyPr/>
          <a:lstStyle/>
          <a:p>
            <a:r>
              <a:rPr lang="en-US" sz="5400" dirty="0" smtClean="0"/>
              <a:t>Married / divorced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3737" y="3296799"/>
            <a:ext cx="3319075" cy="4704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2235200" y="8408504"/>
            <a:ext cx="2895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95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/>
              <a:t>If you are married, is your spouse a U.S. citizen?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5400" dirty="0" smtClean="0"/>
              <a:t>Spouse a US citizen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3886199" cy="36569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8864600" y="8496300"/>
            <a:ext cx="2465567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27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Do you have any children?</a:t>
            </a:r>
            <a:br>
              <a:rPr lang="en-US" dirty="0" smtClean="0"/>
            </a:br>
            <a:r>
              <a:rPr lang="en-US" dirty="0" smtClean="0"/>
              <a:t>What are their names?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5400" dirty="0" smtClean="0"/>
              <a:t>children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3903125"/>
            <a:ext cx="4411073" cy="3534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578600" y="8763000"/>
            <a:ext cx="19812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2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Do you pay your taxes every year?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6600" dirty="0" smtClean="0"/>
              <a:t>taxes</a:t>
            </a:r>
            <a:endParaRPr lang="en-US" sz="6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0400" y="3533751"/>
            <a:ext cx="3224094" cy="4162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8864600" y="7924800"/>
            <a:ext cx="19812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7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arrested or committed a crime?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arrested</a:t>
            </a:r>
            <a:endParaRPr lang="en-US" sz="6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1466" y="3810001"/>
            <a:ext cx="2788734" cy="49177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387600" y="7911548"/>
            <a:ext cx="18288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21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sold or smuggled illegal drugs or narcotics?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12000" y="3505200"/>
            <a:ext cx="5410200" cy="5664200"/>
          </a:xfrm>
        </p:spPr>
        <p:txBody>
          <a:bodyPr/>
          <a:lstStyle/>
          <a:p>
            <a:r>
              <a:rPr lang="en-US" sz="6600" dirty="0" smtClean="0"/>
              <a:t>Illegal drugs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4187" y="3698874"/>
            <a:ext cx="4073526" cy="40735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578600" y="7606748"/>
            <a:ext cx="2133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Why are you here today?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25908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5400" dirty="0" smtClean="0"/>
              <a:t>citizenship interview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387" y="2743200"/>
            <a:ext cx="513833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235200" y="8763000"/>
            <a:ext cx="2895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deported?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416800" y="3505200"/>
            <a:ext cx="5105400" cy="5664200"/>
          </a:xfrm>
        </p:spPr>
        <p:txBody>
          <a:bodyPr/>
          <a:lstStyle/>
          <a:p>
            <a:r>
              <a:rPr lang="en-US" sz="6600" dirty="0" smtClean="0"/>
              <a:t>deported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7037" y="4180121"/>
            <a:ext cx="5065578" cy="2906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4521200" y="8763000"/>
            <a:ext cx="2057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Congratulations! You’re going to make a great US citizen!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45199" y="3429000"/>
            <a:ext cx="6781801" cy="5664200"/>
          </a:xfrm>
        </p:spPr>
        <p:txBody>
          <a:bodyPr/>
          <a:lstStyle/>
          <a:p>
            <a:r>
              <a:rPr lang="en-US" sz="6600" dirty="0" smtClean="0"/>
              <a:t>congratulations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4343400" cy="4338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504" y="2971800"/>
            <a:ext cx="2219325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6350000" y="8191500"/>
            <a:ext cx="2895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87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123949"/>
            <a:ext cx="9143999" cy="843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54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 smtClean="0"/>
              <a:t>Are you ready to begin? Please stand and raise your right hand.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5400" dirty="0" smtClean="0"/>
              <a:t>oath.</a:t>
            </a:r>
            <a:endParaRPr lang="en-US" sz="54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369" y="3571800"/>
            <a:ext cx="5029631" cy="397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521199" y="7924800"/>
            <a:ext cx="1524001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37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Show me your Permanent Resident card and photo </a:t>
            </a:r>
            <a:r>
              <a:rPr lang="en-US" sz="5400" dirty="0" smtClean="0"/>
              <a:t>ID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5400" dirty="0"/>
              <a:t>photo </a:t>
            </a:r>
            <a:r>
              <a:rPr lang="en-US" sz="5400" dirty="0" smtClean="0"/>
              <a:t>ID</a:t>
            </a:r>
            <a:endParaRPr lang="en-US" sz="540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1219" y="3277276"/>
            <a:ext cx="4973666" cy="4647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8434567" y="8763000"/>
            <a:ext cx="2895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13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1295400"/>
            <a:ext cx="10642600" cy="1714500"/>
          </a:xfrm>
        </p:spPr>
        <p:txBody>
          <a:bodyPr/>
          <a:lstStyle/>
          <a:p>
            <a:r>
              <a:rPr lang="en-US" dirty="0" smtClean="0"/>
              <a:t>Explain how are you eligible to become a US citizen.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3528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5400" dirty="0" smtClean="0"/>
              <a:t>eligible</a:t>
            </a:r>
            <a:endParaRPr lang="en-US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733800"/>
            <a:ext cx="565883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6273800" y="7924800"/>
            <a:ext cx="2895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88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1658600" cy="1714500"/>
          </a:xfrm>
        </p:spPr>
        <p:txBody>
          <a:bodyPr/>
          <a:lstStyle/>
          <a:p>
            <a:r>
              <a:rPr lang="en-US" sz="5400" dirty="0"/>
              <a:t>Are requesting an accommodation because of a disability?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5400" dirty="0" smtClean="0"/>
              <a:t>disability</a:t>
            </a:r>
          </a:p>
          <a:p>
            <a:pPr marL="165100" indent="0">
              <a:buNone/>
            </a:pPr>
            <a:endParaRPr lang="en-US" sz="44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642" y="3600166"/>
            <a:ext cx="4368958" cy="4248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041692" y="8496300"/>
            <a:ext cx="2895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23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date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2895600"/>
            <a:ext cx="5638800" cy="5664200"/>
          </a:xfrm>
        </p:spPr>
        <p:txBody>
          <a:bodyPr/>
          <a:lstStyle/>
          <a:p>
            <a:r>
              <a:rPr lang="en-US" sz="5400" dirty="0" smtClean="0"/>
              <a:t>date of birth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0" y="3378863"/>
            <a:ext cx="3581400" cy="39555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426200" y="8496300"/>
            <a:ext cx="2895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country of origin?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5400" dirty="0" smtClean="0"/>
              <a:t>country of origin</a:t>
            </a:r>
            <a:endParaRPr lang="en-US" sz="54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3508" y="3692652"/>
            <a:ext cx="4133492" cy="3546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235200" y="7620000"/>
            <a:ext cx="2895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8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/>
              <a:t>What was your port of entry?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5400" dirty="0" smtClean="0"/>
              <a:t>port of entry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400" y="3886200"/>
            <a:ext cx="5150725" cy="318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00"/>
            <a:ext cx="87901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8434567" y="8191500"/>
            <a:ext cx="2895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99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Pages>0</Pages>
  <Words>225</Words>
  <Characters>0</Characters>
  <Application>Microsoft Office PowerPoint</Application>
  <PresentationFormat>Custom</PresentationFormat>
  <Lines>0</Lines>
  <Paragraphs>42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Title &amp; Subtitle</vt:lpstr>
      <vt:lpstr>Title, Bullets &amp; Photo</vt:lpstr>
      <vt:lpstr>Common Citizenship Interview</vt:lpstr>
      <vt:lpstr>Why are you here today?</vt:lpstr>
      <vt:lpstr>Are you ready to begin? Please stand and raise your right hand.</vt:lpstr>
      <vt:lpstr>Show me your Permanent Resident card and photo ID</vt:lpstr>
      <vt:lpstr>Explain how are you eligible to become a US citizen.</vt:lpstr>
      <vt:lpstr>Are requesting an accommodation because of a disability?</vt:lpstr>
      <vt:lpstr>What is your date of birth?</vt:lpstr>
      <vt:lpstr>What is your country of origin?</vt:lpstr>
      <vt:lpstr>What was your port of entry?</vt:lpstr>
      <vt:lpstr>Where do you reside?</vt:lpstr>
      <vt:lpstr>Have you lived anywhere else in the past five years?</vt:lpstr>
      <vt:lpstr>What is your source of income?</vt:lpstr>
      <vt:lpstr>Have you taken any trips outside the US in the past 5 years?</vt:lpstr>
      <vt:lpstr>When did you get (married / divorced)?</vt:lpstr>
      <vt:lpstr>If you are married, is your spouse a U.S. citizen?</vt:lpstr>
      <vt:lpstr>Do you have any children? What are their names?</vt:lpstr>
      <vt:lpstr>Do you pay your taxes every year?</vt:lpstr>
      <vt:lpstr>Have you ever been arrested or committed a crime?</vt:lpstr>
      <vt:lpstr>Have you ever sold or smuggled illegal drugs or narcotics?</vt:lpstr>
      <vt:lpstr>Have you ever been deported? </vt:lpstr>
      <vt:lpstr>Congratulations! You’re going to make a great US citizen!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78</cp:revision>
  <dcterms:modified xsi:type="dcterms:W3CDTF">2018-03-26T16:59:51Z</dcterms:modified>
</cp:coreProperties>
</file>