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6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86E2E-A565-4D94-8F07-6B4DF5D83F8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7.wmf"/><Relationship Id="rId7" Type="http://schemas.openxmlformats.org/officeDocument/2006/relationships/image" Target="../media/image2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9.wmf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3.wmf"/><Relationship Id="rId7" Type="http://schemas.openxmlformats.org/officeDocument/2006/relationships/image" Target="../media/image17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5.png"/><Relationship Id="rId10" Type="http://schemas.openxmlformats.org/officeDocument/2006/relationships/image" Target="../media/image21.wmf"/><Relationship Id="rId4" Type="http://schemas.openxmlformats.org/officeDocument/2006/relationships/image" Target="../media/image16.png"/><Relationship Id="rId9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4.wmf"/><Relationship Id="rId7" Type="http://schemas.openxmlformats.org/officeDocument/2006/relationships/image" Target="../media/image29.png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wmf"/><Relationship Id="rId5" Type="http://schemas.openxmlformats.org/officeDocument/2006/relationships/image" Target="../media/image26.png"/><Relationship Id="rId10" Type="http://schemas.openxmlformats.org/officeDocument/2006/relationships/image" Target="../media/image27.png"/><Relationship Id="rId4" Type="http://schemas.openxmlformats.org/officeDocument/2006/relationships/image" Target="../media/image22.wmf"/><Relationship Id="rId9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25.wmf"/><Relationship Id="rId7" Type="http://schemas.openxmlformats.org/officeDocument/2006/relationships/image" Target="../media/image34.png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wmf"/><Relationship Id="rId7" Type="http://schemas.openxmlformats.org/officeDocument/2006/relationships/image" Target="../media/image15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3.wmf"/><Relationship Id="rId7" Type="http://schemas.openxmlformats.org/officeDocument/2006/relationships/image" Target="../media/image28.png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3.wmf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5.wmf"/><Relationship Id="rId10" Type="http://schemas.openxmlformats.org/officeDocument/2006/relationships/image" Target="../media/image31.png"/><Relationship Id="rId4" Type="http://schemas.openxmlformats.org/officeDocument/2006/relationships/image" Target="../media/image24.wmf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8686800" cy="24384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Flags of Countries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8686800" cy="24384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Quiz Time!!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89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5136" y="1321087"/>
            <a:ext cx="191611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Italy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743200" y="1321086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Denmark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6036" y="3771477"/>
            <a:ext cx="275431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Germany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54784" y="1321087"/>
            <a:ext cx="2667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France</a:t>
            </a:r>
          </a:p>
        </p:txBody>
      </p:sp>
      <p:pic>
        <p:nvPicPr>
          <p:cNvPr id="2050" name="Picture 2" descr="D:\clipart Flashcards\Flags (Part 2)\World (A - L)\Denmark 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6100" y="30162"/>
            <a:ext cx="2209800" cy="1219200"/>
          </a:xfrm>
          <a:prstGeom prst="rect">
            <a:avLst/>
          </a:prstGeom>
          <a:noFill/>
        </p:spPr>
      </p:pic>
      <p:pic>
        <p:nvPicPr>
          <p:cNvPr id="2052" name="Picture 4" descr="D:\clipart Flashcards\Flags (Part 2)\World (A - L)\France 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7093" y="53541"/>
            <a:ext cx="2182813" cy="1219200"/>
          </a:xfrm>
          <a:prstGeom prst="rect">
            <a:avLst/>
          </a:prstGeom>
          <a:noFill/>
        </p:spPr>
      </p:pic>
      <p:pic>
        <p:nvPicPr>
          <p:cNvPr id="3074" name="Picture 2" descr="D:\clipart Flashcards\Flags (Part 2)\World (A - L)\Germany 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4414" y="2485731"/>
            <a:ext cx="2268089" cy="1276234"/>
          </a:xfrm>
          <a:prstGeom prst="rect">
            <a:avLst/>
          </a:prstGeom>
          <a:noFill/>
        </p:spPr>
      </p:pic>
      <p:pic>
        <p:nvPicPr>
          <p:cNvPr id="3075" name="Picture 3" descr="D:\clipart Flashcards\Flags (Part 2)\World (A - L)\Italy 1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7487" y="0"/>
            <a:ext cx="2411413" cy="1279524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2667000" y="3981017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United States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7" name="Picture 5" descr="D:\clipart Flashcards\Flags (Part 2)\World (M - Z)\USA 1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1" y="2457017"/>
            <a:ext cx="2285999" cy="1295400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6346376" y="3898477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Canada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9" name="Picture 3" descr="D:\clipart Flashcards\Flags (Part 2)\World (A - L)\Canada 1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70176" y="2450677"/>
            <a:ext cx="2209800" cy="1320800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5969551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Australia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2" name="Picture 4" descr="D:\clipart Flashcards\Flags (Part 2)\World (A - L)\Australia 1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0193" y="4655403"/>
            <a:ext cx="2286000" cy="1295400"/>
          </a:xfrm>
          <a:prstGeom prst="rect">
            <a:avLst/>
          </a:prstGeom>
          <a:noFill/>
        </p:spPr>
      </p:pic>
      <p:sp>
        <p:nvSpPr>
          <p:cNvPr id="26" name="Rectangle 25"/>
          <p:cNvSpPr/>
          <p:nvPr/>
        </p:nvSpPr>
        <p:spPr>
          <a:xfrm>
            <a:off x="3009900" y="6080203"/>
            <a:ext cx="2667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Jamaica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7" name="Picture 4" descr="D:\clipart Flashcards\Flags (Part 2)\World (A - L)\Jamaica 1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62300" y="4632403"/>
            <a:ext cx="2209800" cy="1295400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6429503" y="6040858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India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9" name="Picture 3" descr="D:\clipart Flashcards\Flags (Part 2)\World (A - L)\India 1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77103" y="4593058"/>
            <a:ext cx="2030067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4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  <p:bldP spid="16" grpId="0"/>
      <p:bldP spid="18" grpId="0"/>
      <p:bldP spid="20" grpId="0"/>
      <p:bldP spid="26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6393" y="1580331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Japan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Picture 2" descr="D:\clipart Flashcards\Flags (Part 2)\World (A - L)\Japan 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793" y="132531"/>
            <a:ext cx="2182813" cy="134914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352800" y="1545695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Israel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" name="Picture 5" descr="D:\clipart Flashcards\Flags (Part 2)\World (A - L)\Israel 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74095"/>
            <a:ext cx="2030413" cy="1293044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248400" y="1652250"/>
            <a:ext cx="2667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Taiwan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5617"/>
            <a:ext cx="2286000" cy="1314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-18473" y="4010023"/>
            <a:ext cx="265316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Lebanon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33" y="2514600"/>
            <a:ext cx="234315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246572" y="4035538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Colombia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193" y="2538412"/>
            <a:ext cx="2362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797913" y="3951376"/>
            <a:ext cx="211748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China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713" y="2573248"/>
            <a:ext cx="2110408" cy="1378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46511" y="6125066"/>
            <a:ext cx="2667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Brazil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7" name="Picture 4" descr="D:\clipart Flashcards\Flags (Part 2)\World (A - L)\Brazil 1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0311" y="4754204"/>
            <a:ext cx="2335213" cy="1328208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3276600" y="6118280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Greece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9" name="Picture 2" descr="D:\clipart Flashcards\Flags (Part 2)\World (A - L)\Greece 1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52800" y="4731604"/>
            <a:ext cx="2281166" cy="1371600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6580187" y="60960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Norway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1" name="Picture 5" descr="D:\clipart Flashcards\Flags (Part 2)\World (M - Z)\Norway 1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03987" y="4709323"/>
            <a:ext cx="2411413" cy="1295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957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  <p:bldP spid="14" grpId="0"/>
      <p:bldP spid="16" grpId="0"/>
      <p:bldP spid="18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" y="14478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Greenland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3" descr="D:\clipart Flashcards\Flags (Part 2)\World (A - L)\Greenland 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2438401" cy="1371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48000" y="1482184"/>
            <a:ext cx="3810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Saudi Arabia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Picture 4" descr="D:\clipart Flashcards\Flags (Part 2)\World (M - Z)\Saudi Arabia 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0"/>
            <a:ext cx="2209800" cy="132978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920345" y="1447801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Spain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" name="Picture 2" descr="D:\clipart Flashcards\Flags (Part 2)\World (M - Z)\Spain 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4146" y="1"/>
            <a:ext cx="2209800" cy="1371599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-92312" y="3752534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Venezuela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28534"/>
            <a:ext cx="228456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657600" y="3730198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Sweden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1" name="Picture 3" descr="D:\clipart Flashcards\Flags (Part 2)\World (M - Z)\Sweden 1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2282398"/>
            <a:ext cx="2362200" cy="1295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6808356" y="3776026"/>
            <a:ext cx="2590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Mexico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600" y="2282398"/>
            <a:ext cx="23994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81832" y="6040858"/>
            <a:ext cx="2209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Iran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498348"/>
            <a:ext cx="22574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352545" y="5965198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Vietnam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205" y="4498348"/>
            <a:ext cx="24003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6889559" y="5965198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Turkey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159" y="4498348"/>
            <a:ext cx="22383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84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0" grpId="0"/>
      <p:bldP spid="12" grpId="0"/>
      <p:bldP spid="14" grpId="0"/>
      <p:bldP spid="16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514600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Iraq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Ethiopia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28700" y="5456028"/>
            <a:ext cx="2590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Pakistan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" name="Picture 4" descr="D:\clipart Flashcards\Flags (Part 2)\World (M - Z)\Saudi Arabia 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004216"/>
            <a:ext cx="2209800" cy="1329784"/>
          </a:xfrm>
          <a:prstGeom prst="rect">
            <a:avLst/>
          </a:prstGeom>
          <a:noFill/>
        </p:spPr>
      </p:pic>
      <p:pic>
        <p:nvPicPr>
          <p:cNvPr id="8" name="Picture 5" descr="D:\clipart Flashcards\Flags (Part 2)\World (A - L)\China 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962400"/>
            <a:ext cx="2208162" cy="1369087"/>
          </a:xfrm>
          <a:prstGeom prst="rect">
            <a:avLst/>
          </a:prstGeo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00" y="3962400"/>
            <a:ext cx="23994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768" y="3913518"/>
            <a:ext cx="22574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349" y="3878882"/>
            <a:ext cx="24384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928" y="3871955"/>
            <a:ext cx="23622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6172200" y="5456028"/>
            <a:ext cx="2209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Egypt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8"/>
          <a:stretch>
            <a:fillRect/>
          </a:stretch>
        </p:blipFill>
        <p:spPr>
          <a:xfrm>
            <a:off x="1050349" y="892088"/>
            <a:ext cx="2650103" cy="1622512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9"/>
          <a:stretch>
            <a:fillRect/>
          </a:stretch>
        </p:blipFill>
        <p:spPr>
          <a:xfrm>
            <a:off x="5486400" y="990601"/>
            <a:ext cx="25050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3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Which country’s flag is this?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2590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United States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15000" y="25146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Canada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Australia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562600"/>
            <a:ext cx="4114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United Kingdom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7" name="Picture 3" descr="D:\clipart Flashcards\Flags (Part 2)\World (A - L)\Canada 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066800"/>
            <a:ext cx="2209800" cy="1320800"/>
          </a:xfrm>
          <a:prstGeom prst="rect">
            <a:avLst/>
          </a:prstGeom>
          <a:noFill/>
        </p:spPr>
      </p:pic>
      <p:pic>
        <p:nvPicPr>
          <p:cNvPr id="1028" name="Picture 4" descr="D:\clipart Flashcards\Flags (Part 2)\World (A - L)\Australia 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962400"/>
            <a:ext cx="2286000" cy="1295400"/>
          </a:xfrm>
          <a:prstGeom prst="rect">
            <a:avLst/>
          </a:prstGeom>
          <a:noFill/>
        </p:spPr>
      </p:pic>
      <p:pic>
        <p:nvPicPr>
          <p:cNvPr id="1029" name="Picture 5" descr="D:\clipart Flashcards\Flags (Part 2)\World (M - Z)\USA 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1" y="1066800"/>
            <a:ext cx="2285999" cy="1295400"/>
          </a:xfrm>
          <a:prstGeom prst="rect">
            <a:avLst/>
          </a:prstGeom>
          <a:noFill/>
        </p:spPr>
      </p:pic>
      <p:pic>
        <p:nvPicPr>
          <p:cNvPr id="1030" name="Picture 6" descr="D:\clipart Flashcards\Flags (Part 2)\World (M - Z)\United Kingdom 1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4038600"/>
            <a:ext cx="2209800" cy="1221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Which country’s flag is this?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0200" y="2514600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Italy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340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Denmark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4102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Germany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95400" y="5486400"/>
            <a:ext cx="2667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France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0" name="Picture 2" descr="D:\clipart Flashcards\Flags (Part 2)\World (A - L)\Denmark 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066800"/>
            <a:ext cx="2209800" cy="1219200"/>
          </a:xfrm>
          <a:prstGeom prst="rect">
            <a:avLst/>
          </a:prstGeom>
          <a:noFill/>
        </p:spPr>
      </p:pic>
      <p:pic>
        <p:nvPicPr>
          <p:cNvPr id="2052" name="Picture 4" descr="D:\clipart Flashcards\Flags (Part 2)\World (A - L)\France 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038600"/>
            <a:ext cx="2182813" cy="1219200"/>
          </a:xfrm>
          <a:prstGeom prst="rect">
            <a:avLst/>
          </a:prstGeom>
          <a:noFill/>
        </p:spPr>
      </p:pic>
      <p:pic>
        <p:nvPicPr>
          <p:cNvPr id="3074" name="Picture 2" descr="D:\clipart Flashcards\Flags (Part 2)\World (A - L)\Germany 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4038600"/>
            <a:ext cx="2268089" cy="1276234"/>
          </a:xfrm>
          <a:prstGeom prst="rect">
            <a:avLst/>
          </a:prstGeom>
          <a:noFill/>
        </p:spPr>
      </p:pic>
      <p:pic>
        <p:nvPicPr>
          <p:cNvPr id="3075" name="Picture 3" descr="D:\clipart Flashcards\Flags (Part 2)\World (A - L)\Italy 1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1066800"/>
            <a:ext cx="2411413" cy="1279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Which country’s flag is this?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47800" y="2514600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Japan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436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India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43600" y="54102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Israel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5410200"/>
            <a:ext cx="2667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Jamaica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098" name="Picture 2" descr="D:\clipart Flashcards\Flags (Part 2)\World (A - L)\Japan 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066800"/>
            <a:ext cx="2182813" cy="1349146"/>
          </a:xfrm>
          <a:prstGeom prst="rect">
            <a:avLst/>
          </a:prstGeom>
          <a:noFill/>
        </p:spPr>
      </p:pic>
      <p:pic>
        <p:nvPicPr>
          <p:cNvPr id="4099" name="Picture 3" descr="D:\clipart Flashcards\Flags (Part 2)\World (A - L)\India 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066800"/>
            <a:ext cx="2030067" cy="1219200"/>
          </a:xfrm>
          <a:prstGeom prst="rect">
            <a:avLst/>
          </a:prstGeom>
          <a:noFill/>
        </p:spPr>
      </p:pic>
      <p:pic>
        <p:nvPicPr>
          <p:cNvPr id="4100" name="Picture 4" descr="D:\clipart Flashcards\Flags (Part 2)\World (A - L)\Jamaica 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962400"/>
            <a:ext cx="2209800" cy="1295400"/>
          </a:xfrm>
          <a:prstGeom prst="rect">
            <a:avLst/>
          </a:prstGeom>
          <a:noFill/>
        </p:spPr>
      </p:pic>
      <p:pic>
        <p:nvPicPr>
          <p:cNvPr id="4101" name="Picture 5" descr="D:\clipart Flashcards\Flags (Part 2)\World (A - L)\Israel 1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4038600"/>
            <a:ext cx="2030413" cy="1293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Which country’s flag is this?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1379" y="2514599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Colombia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79652" y="2514598"/>
            <a:ext cx="265316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Lebanon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43600" y="54102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China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5410200"/>
            <a:ext cx="2667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Taiwan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098" name="Picture 2" descr="D:\clipart Flashcards\Flags (Part 2)\World (A - L)\Japan 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066800"/>
            <a:ext cx="2182813" cy="1349146"/>
          </a:xfrm>
          <a:prstGeom prst="rect">
            <a:avLst/>
          </a:prstGeom>
          <a:noFill/>
        </p:spPr>
      </p:pic>
      <p:pic>
        <p:nvPicPr>
          <p:cNvPr id="4099" name="Picture 3" descr="D:\clipart Flashcards\Flags (Part 2)\World (A - L)\India 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066800"/>
            <a:ext cx="2030067" cy="1219200"/>
          </a:xfrm>
          <a:prstGeom prst="rect">
            <a:avLst/>
          </a:prstGeom>
          <a:noFill/>
        </p:spPr>
      </p:pic>
      <p:pic>
        <p:nvPicPr>
          <p:cNvPr id="4100" name="Picture 4" descr="D:\clipart Flashcards\Flags (Part 2)\World (A - L)\Jamaica 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962400"/>
            <a:ext cx="2209800" cy="1295400"/>
          </a:xfrm>
          <a:prstGeom prst="rect">
            <a:avLst/>
          </a:prstGeom>
          <a:noFill/>
        </p:spPr>
      </p:pic>
      <p:pic>
        <p:nvPicPr>
          <p:cNvPr id="4101" name="Picture 5" descr="D:\clipart Flashcards\Flags (Part 2)\World (A - L)\Israel 1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4038600"/>
            <a:ext cx="2030413" cy="129304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17473"/>
            <a:ext cx="2362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658" y="1019175"/>
            <a:ext cx="234315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943567"/>
            <a:ext cx="2286000" cy="1314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32072"/>
            <a:ext cx="2110408" cy="1378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72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Which country’s flag is this?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2514600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Greece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340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Greenland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150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Norway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95400" y="5394385"/>
            <a:ext cx="2667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Brazil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122" name="Picture 2" descr="D:\clipart Flashcards\Flags (Part 2)\World (A - L)\Greece 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066801"/>
            <a:ext cx="2281166" cy="1371600"/>
          </a:xfrm>
          <a:prstGeom prst="rect">
            <a:avLst/>
          </a:prstGeom>
          <a:noFill/>
        </p:spPr>
      </p:pic>
      <p:pic>
        <p:nvPicPr>
          <p:cNvPr id="5123" name="Picture 3" descr="D:\clipart Flashcards\Flags (Part 2)\World (A - L)\Greenland 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66800"/>
            <a:ext cx="2438401" cy="1371600"/>
          </a:xfrm>
          <a:prstGeom prst="rect">
            <a:avLst/>
          </a:prstGeom>
          <a:noFill/>
        </p:spPr>
      </p:pic>
      <p:pic>
        <p:nvPicPr>
          <p:cNvPr id="5124" name="Picture 4" descr="D:\clipart Flashcards\Flags (Part 2)\World (A - L)\Brazil 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962400"/>
            <a:ext cx="2335213" cy="1328208"/>
          </a:xfrm>
          <a:prstGeom prst="rect">
            <a:avLst/>
          </a:prstGeom>
          <a:noFill/>
        </p:spPr>
      </p:pic>
      <p:pic>
        <p:nvPicPr>
          <p:cNvPr id="5125" name="Picture 5" descr="D:\clipart Flashcards\Flags (Part 2)\World (M - Z)\Norway 1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4038600"/>
            <a:ext cx="2411413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Which country’s flag is this?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19200" y="2514600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Spain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626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Sweden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56981" y="5424844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Venezuela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486400"/>
            <a:ext cx="3810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Saudi Arabia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146" name="Picture 2" descr="D:\clipart Flashcards\Flags (Part 2)\World (M - Z)\Spain 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1" y="1066800"/>
            <a:ext cx="2209800" cy="1371599"/>
          </a:xfrm>
          <a:prstGeom prst="rect">
            <a:avLst/>
          </a:prstGeom>
          <a:noFill/>
        </p:spPr>
      </p:pic>
      <p:pic>
        <p:nvPicPr>
          <p:cNvPr id="6147" name="Picture 3" descr="D:\clipart Flashcards\Flags (Part 2)\World (M - Z)\Sweden 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066800"/>
            <a:ext cx="2362200" cy="1295400"/>
          </a:xfrm>
          <a:prstGeom prst="rect">
            <a:avLst/>
          </a:prstGeom>
          <a:noFill/>
        </p:spPr>
      </p:pic>
      <p:pic>
        <p:nvPicPr>
          <p:cNvPr id="6148" name="Picture 4" descr="D:\clipart Flashcards\Flags (Part 2)\World (M - Z)\Saudi Arabia 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004216"/>
            <a:ext cx="2209800" cy="1329784"/>
          </a:xfrm>
          <a:prstGeom prst="rect">
            <a:avLst/>
          </a:prstGeom>
          <a:noFill/>
        </p:spPr>
      </p:pic>
      <p:pic>
        <p:nvPicPr>
          <p:cNvPr id="6149" name="Picture 5" descr="D:\clipart Flashcards\Flags (Part 2)\World (A - L)\China 1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962400"/>
            <a:ext cx="2208162" cy="1369087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838" y="3884943"/>
            <a:ext cx="228456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Which country’s flag is this?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19200" y="2514600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Turkey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102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Vietnam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72200" y="5456028"/>
            <a:ext cx="2209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Iran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69556" y="5456028"/>
            <a:ext cx="2590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Mexico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146" name="Picture 2" descr="D:\clipart Flashcards\Flags (Part 2)\World (M - Z)\Spain 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1" y="1066800"/>
            <a:ext cx="2209800" cy="1371599"/>
          </a:xfrm>
          <a:prstGeom prst="rect">
            <a:avLst/>
          </a:prstGeom>
          <a:noFill/>
        </p:spPr>
      </p:pic>
      <p:pic>
        <p:nvPicPr>
          <p:cNvPr id="6147" name="Picture 3" descr="D:\clipart Flashcards\Flags (Part 2)\World (M - Z)\Sweden 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066800"/>
            <a:ext cx="2362200" cy="1295400"/>
          </a:xfrm>
          <a:prstGeom prst="rect">
            <a:avLst/>
          </a:prstGeom>
          <a:noFill/>
        </p:spPr>
      </p:pic>
      <p:pic>
        <p:nvPicPr>
          <p:cNvPr id="6148" name="Picture 4" descr="D:\clipart Flashcards\Flags (Part 2)\World (M - Z)\Saudi Arabia 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004216"/>
            <a:ext cx="2209800" cy="1329784"/>
          </a:xfrm>
          <a:prstGeom prst="rect">
            <a:avLst/>
          </a:prstGeom>
          <a:noFill/>
        </p:spPr>
      </p:pic>
      <p:pic>
        <p:nvPicPr>
          <p:cNvPr id="6149" name="Picture 5" descr="D:\clipart Flashcards\Flags (Part 2)\World (A - L)\China 1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962400"/>
            <a:ext cx="2208162" cy="1369087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00" y="1047750"/>
            <a:ext cx="22383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860" y="1047750"/>
            <a:ext cx="24003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00" y="3962400"/>
            <a:ext cx="23994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768" y="3913518"/>
            <a:ext cx="22574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718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Which country’s flag is this?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19200" y="2514600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Iraq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340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Ethiopia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72200" y="5456028"/>
            <a:ext cx="2209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Egypt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28700" y="5456028"/>
            <a:ext cx="2590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Pakistan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146" name="Picture 2" descr="D:\clipart Flashcards\Flags (Part 2)\World (M - Z)\Spain 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1" y="1066800"/>
            <a:ext cx="2209800" cy="1371599"/>
          </a:xfrm>
          <a:prstGeom prst="rect">
            <a:avLst/>
          </a:prstGeom>
          <a:noFill/>
        </p:spPr>
      </p:pic>
      <p:pic>
        <p:nvPicPr>
          <p:cNvPr id="6147" name="Picture 3" descr="D:\clipart Flashcards\Flags (Part 2)\World (M - Z)\Sweden 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066800"/>
            <a:ext cx="2362200" cy="1295400"/>
          </a:xfrm>
          <a:prstGeom prst="rect">
            <a:avLst/>
          </a:prstGeom>
          <a:noFill/>
        </p:spPr>
      </p:pic>
      <p:pic>
        <p:nvPicPr>
          <p:cNvPr id="6148" name="Picture 4" descr="D:\clipart Flashcards\Flags (Part 2)\World (M - Z)\Saudi Arabia 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004216"/>
            <a:ext cx="2209800" cy="1329784"/>
          </a:xfrm>
          <a:prstGeom prst="rect">
            <a:avLst/>
          </a:prstGeom>
          <a:noFill/>
        </p:spPr>
      </p:pic>
      <p:pic>
        <p:nvPicPr>
          <p:cNvPr id="6149" name="Picture 5" descr="D:\clipart Flashcards\Flags (Part 2)\World (A - L)\China 1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962400"/>
            <a:ext cx="2208162" cy="1369087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00" y="1047750"/>
            <a:ext cx="22383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860" y="1047750"/>
            <a:ext cx="24003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00" y="3962400"/>
            <a:ext cx="23994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768" y="3913518"/>
            <a:ext cx="22574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6" y="1030430"/>
            <a:ext cx="2384565" cy="1484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387" y="1053522"/>
            <a:ext cx="2468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349" y="3878882"/>
            <a:ext cx="24384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928" y="3871955"/>
            <a:ext cx="23622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396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122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Flags of Countries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 Time!!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Animals</dc:title>
  <dc:creator>Jude</dc:creator>
  <cp:lastModifiedBy>Alison Mc Lin</cp:lastModifiedBy>
  <cp:revision>61</cp:revision>
  <dcterms:created xsi:type="dcterms:W3CDTF">2013-10-07T13:18:55Z</dcterms:created>
  <dcterms:modified xsi:type="dcterms:W3CDTF">2019-04-01T15:02:29Z</dcterms:modified>
</cp:coreProperties>
</file>