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  <p:sldMasterId id="2147483649" r:id="rId2"/>
  </p:sldMasterIdLst>
  <p:sldIdLst>
    <p:sldId id="256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</p:sldIdLst>
  <p:sldSz cx="13004800" cy="9753600"/>
  <p:notesSz cx="6858000" cy="9144000"/>
  <p:defaultTextStyle>
    <a:defPPr>
      <a:defRPr lang="en-US"/>
    </a:defPPr>
    <a:lvl1pPr algn="ctr" rtl="0" fontAlgn="base">
      <a:spcBef>
        <a:spcPct val="0"/>
      </a:spcBef>
      <a:spcAft>
        <a:spcPct val="0"/>
      </a:spcAft>
      <a:defRPr sz="4200" kern="1200">
        <a:solidFill>
          <a:srgbClr val="000000"/>
        </a:solidFill>
        <a:latin typeface="Bradley Hand ITC TT-Bold" charset="0"/>
        <a:ea typeface="ヒラギノ明朝 ProN W3" charset="0"/>
        <a:cs typeface="ヒラギノ明朝 ProN W3" charset="0"/>
        <a:sym typeface="Bradley Hand ITC TT-Bold" charset="0"/>
      </a:defRPr>
    </a:lvl1pPr>
    <a:lvl2pPr marL="457200" algn="ctr" rtl="0" fontAlgn="base">
      <a:spcBef>
        <a:spcPct val="0"/>
      </a:spcBef>
      <a:spcAft>
        <a:spcPct val="0"/>
      </a:spcAft>
      <a:defRPr sz="4200" kern="1200">
        <a:solidFill>
          <a:srgbClr val="000000"/>
        </a:solidFill>
        <a:latin typeface="Bradley Hand ITC TT-Bold" charset="0"/>
        <a:ea typeface="ヒラギノ明朝 ProN W3" charset="0"/>
        <a:cs typeface="ヒラギノ明朝 ProN W3" charset="0"/>
        <a:sym typeface="Bradley Hand ITC TT-Bold" charset="0"/>
      </a:defRPr>
    </a:lvl2pPr>
    <a:lvl3pPr marL="914400" algn="ctr" rtl="0" fontAlgn="base">
      <a:spcBef>
        <a:spcPct val="0"/>
      </a:spcBef>
      <a:spcAft>
        <a:spcPct val="0"/>
      </a:spcAft>
      <a:defRPr sz="4200" kern="1200">
        <a:solidFill>
          <a:srgbClr val="000000"/>
        </a:solidFill>
        <a:latin typeface="Bradley Hand ITC TT-Bold" charset="0"/>
        <a:ea typeface="ヒラギノ明朝 ProN W3" charset="0"/>
        <a:cs typeface="ヒラギノ明朝 ProN W3" charset="0"/>
        <a:sym typeface="Bradley Hand ITC TT-Bold" charset="0"/>
      </a:defRPr>
    </a:lvl3pPr>
    <a:lvl4pPr marL="1371600" algn="ctr" rtl="0" fontAlgn="base">
      <a:spcBef>
        <a:spcPct val="0"/>
      </a:spcBef>
      <a:spcAft>
        <a:spcPct val="0"/>
      </a:spcAft>
      <a:defRPr sz="4200" kern="1200">
        <a:solidFill>
          <a:srgbClr val="000000"/>
        </a:solidFill>
        <a:latin typeface="Bradley Hand ITC TT-Bold" charset="0"/>
        <a:ea typeface="ヒラギノ明朝 ProN W3" charset="0"/>
        <a:cs typeface="ヒラギノ明朝 ProN W3" charset="0"/>
        <a:sym typeface="Bradley Hand ITC TT-Bold" charset="0"/>
      </a:defRPr>
    </a:lvl4pPr>
    <a:lvl5pPr marL="1828800" algn="ctr" rtl="0" fontAlgn="base">
      <a:spcBef>
        <a:spcPct val="0"/>
      </a:spcBef>
      <a:spcAft>
        <a:spcPct val="0"/>
      </a:spcAft>
      <a:defRPr sz="4200" kern="1200">
        <a:solidFill>
          <a:srgbClr val="000000"/>
        </a:solidFill>
        <a:latin typeface="Bradley Hand ITC TT-Bold" charset="0"/>
        <a:ea typeface="ヒラギノ明朝 ProN W3" charset="0"/>
        <a:cs typeface="ヒラギノ明朝 ProN W3" charset="0"/>
        <a:sym typeface="Bradley Hand ITC TT-Bold" charset="0"/>
      </a:defRPr>
    </a:lvl5pPr>
    <a:lvl6pPr marL="2286000" algn="l" defTabSz="914400" rtl="0" eaLnBrk="1" latinLnBrk="0" hangingPunct="1">
      <a:defRPr sz="4200" kern="1200">
        <a:solidFill>
          <a:srgbClr val="000000"/>
        </a:solidFill>
        <a:latin typeface="Bradley Hand ITC TT-Bold" charset="0"/>
        <a:ea typeface="ヒラギノ明朝 ProN W3" charset="0"/>
        <a:cs typeface="ヒラギノ明朝 ProN W3" charset="0"/>
        <a:sym typeface="Bradley Hand ITC TT-Bold" charset="0"/>
      </a:defRPr>
    </a:lvl6pPr>
    <a:lvl7pPr marL="2743200" algn="l" defTabSz="914400" rtl="0" eaLnBrk="1" latinLnBrk="0" hangingPunct="1">
      <a:defRPr sz="4200" kern="1200">
        <a:solidFill>
          <a:srgbClr val="000000"/>
        </a:solidFill>
        <a:latin typeface="Bradley Hand ITC TT-Bold" charset="0"/>
        <a:ea typeface="ヒラギノ明朝 ProN W3" charset="0"/>
        <a:cs typeface="ヒラギノ明朝 ProN W3" charset="0"/>
        <a:sym typeface="Bradley Hand ITC TT-Bold" charset="0"/>
      </a:defRPr>
    </a:lvl7pPr>
    <a:lvl8pPr marL="3200400" algn="l" defTabSz="914400" rtl="0" eaLnBrk="1" latinLnBrk="0" hangingPunct="1">
      <a:defRPr sz="4200" kern="1200">
        <a:solidFill>
          <a:srgbClr val="000000"/>
        </a:solidFill>
        <a:latin typeface="Bradley Hand ITC TT-Bold" charset="0"/>
        <a:ea typeface="ヒラギノ明朝 ProN W3" charset="0"/>
        <a:cs typeface="ヒラギノ明朝 ProN W3" charset="0"/>
        <a:sym typeface="Bradley Hand ITC TT-Bold" charset="0"/>
      </a:defRPr>
    </a:lvl8pPr>
    <a:lvl9pPr marL="3657600" algn="l" defTabSz="914400" rtl="0" eaLnBrk="1" latinLnBrk="0" hangingPunct="1">
      <a:defRPr sz="4200" kern="1200">
        <a:solidFill>
          <a:srgbClr val="000000"/>
        </a:solidFill>
        <a:latin typeface="Bradley Hand ITC TT-Bold" charset="0"/>
        <a:ea typeface="ヒラギノ明朝 ProN W3" charset="0"/>
        <a:cs typeface="ヒラギノ明朝 ProN W3" charset="0"/>
        <a:sym typeface="Bradley Hand ITC TT-Bold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2" d="100"/>
          <a:sy n="72" d="100"/>
        </p:scale>
        <p:origin x="-804" y="-108"/>
      </p:cViewPr>
      <p:guideLst>
        <p:guide orient="horz" pos="3072"/>
        <p:guide pos="4096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90" d="100"/>
        <a:sy n="90" d="100"/>
      </p:scale>
      <p:origin x="0" y="2532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0391563"/>
      </p:ext>
    </p:extLst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2460763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359900" y="2387600"/>
            <a:ext cx="2857500" cy="61976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87400" y="2387600"/>
            <a:ext cx="8420100" cy="61976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3516985"/>
      </p:ext>
    </p:extLst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811424"/>
      </p:ext>
    </p:extLst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8867925"/>
      </p:ext>
    </p:extLst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544631307"/>
      </p:ext>
    </p:extLst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7800" y="3124200"/>
            <a:ext cx="2241550" cy="5664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41750" y="3124200"/>
            <a:ext cx="2241550" cy="5664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8202230"/>
      </p:ext>
    </p:extLst>
  </p:cSld>
  <p:clrMapOvr>
    <a:masterClrMapping/>
  </p:clrMapOvr>
  <p:transition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5759955"/>
      </p:ext>
    </p:extLst>
  </p:cSld>
  <p:clrMapOvr>
    <a:masterClrMapping/>
  </p:clrMapOvr>
  <p:transition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7270296"/>
      </p:ext>
    </p:extLst>
  </p:cSld>
  <p:clrMapOvr>
    <a:masterClrMapping/>
  </p:clrMapOvr>
  <p:transition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43223998"/>
      </p:ext>
    </p:extLst>
  </p:cSld>
  <p:clrMapOvr>
    <a:masterClrMapping/>
  </p:clrMapOvr>
  <p:transition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930436750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6211110"/>
      </p:ext>
    </p:extLst>
  </p:cSld>
  <p:clrMapOvr>
    <a:masterClrMapping/>
  </p:clrMapOvr>
  <p:transition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812262226"/>
      </p:ext>
    </p:extLst>
  </p:cSld>
  <p:clrMapOvr>
    <a:masterClrMapping/>
  </p:clrMapOvr>
  <p:transition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3881175"/>
      </p:ext>
    </p:extLst>
  </p:cSld>
  <p:clrMapOvr>
    <a:masterClrMapping/>
  </p:clrMapOvr>
  <p:transition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15375" y="1409700"/>
            <a:ext cx="2422525" cy="73787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7800" y="1409700"/>
            <a:ext cx="7115175" cy="73787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7250889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76936855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87400" y="5397500"/>
            <a:ext cx="5638800" cy="31877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78600" y="5397500"/>
            <a:ext cx="5638800" cy="31877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2990902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1819693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8936893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67713702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55684351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839923293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787400" y="2387600"/>
            <a:ext cx="11430000" cy="2908300"/>
          </a:xfrm>
          <a:prstGeom prst="rect">
            <a:avLst/>
          </a:prstGeom>
          <a:noFill/>
          <a:ln>
            <a:noFill/>
          </a:ln>
          <a:effectLst>
            <a:outerShdw blurRad="25400" dist="12699" dir="162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50800" tIns="50800" rIns="50800" bIns="5080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>
                <a:sym typeface="Stone Sans ITC TT-Semi" charset="0"/>
              </a:rPr>
              <a:t>Click to edit Master title style</a:t>
            </a:r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787400" y="5397500"/>
            <a:ext cx="11430000" cy="3187700"/>
          </a:xfrm>
          <a:prstGeom prst="rect">
            <a:avLst/>
          </a:prstGeom>
          <a:noFill/>
          <a:ln>
            <a:noFill/>
          </a:ln>
          <a:effectLst>
            <a:outerShdw blurRad="25400" dist="12699" dir="162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50800" tIns="50800" rIns="50800" bIns="50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>
                <a:sym typeface="Stone Sans ITC TT-Semi" charset="0"/>
              </a:rPr>
              <a:t>Click to edit Master text styles</a:t>
            </a:r>
          </a:p>
          <a:p>
            <a:pPr lvl="1"/>
            <a:r>
              <a:rPr lang="en-US" altLang="en-US" smtClean="0">
                <a:sym typeface="Stone Sans ITC TT-Semi" charset="0"/>
              </a:rPr>
              <a:t>Second level</a:t>
            </a:r>
          </a:p>
          <a:p>
            <a:pPr lvl="2"/>
            <a:r>
              <a:rPr lang="en-US" altLang="en-US" smtClean="0">
                <a:sym typeface="Stone Sans ITC TT-Semi" charset="0"/>
              </a:rPr>
              <a:t>Third level</a:t>
            </a:r>
          </a:p>
          <a:p>
            <a:pPr lvl="3"/>
            <a:r>
              <a:rPr lang="en-US" altLang="en-US" smtClean="0">
                <a:sym typeface="Stone Sans ITC TT-Semi" charset="0"/>
              </a:rPr>
              <a:t>Fourth level</a:t>
            </a:r>
          </a:p>
          <a:p>
            <a:pPr lvl="4"/>
            <a:r>
              <a:rPr lang="en-US" altLang="en-US" smtClean="0">
                <a:sym typeface="Stone Sans ITC TT-Semi" charset="0"/>
              </a:rPr>
              <a:t>Fifth level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60" r:id="rId1"/>
    <p:sldLayoutId id="2147483661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</p:sldLayoutIdLst>
  <p:transition/>
  <p:txStyles>
    <p:titleStyle>
      <a:lvl1pPr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+mj-lt"/>
          <a:ea typeface="+mj-ea"/>
          <a:cs typeface="+mj-cs"/>
          <a:sym typeface="Stone Sans ITC TT-Semi" charset="0"/>
        </a:defRPr>
      </a:lvl1pPr>
      <a:lvl2pPr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Stone Sans ITC TT-Semi" charset="0"/>
          <a:ea typeface="ヒラギノ角ゴ ProN W3" charset="0"/>
          <a:cs typeface="ヒラギノ角ゴ ProN W3" charset="0"/>
          <a:sym typeface="Stone Sans ITC TT-Semi" charset="0"/>
        </a:defRPr>
      </a:lvl2pPr>
      <a:lvl3pPr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Stone Sans ITC TT-Semi" charset="0"/>
          <a:ea typeface="ヒラギノ角ゴ ProN W3" charset="0"/>
          <a:cs typeface="ヒラギノ角ゴ ProN W3" charset="0"/>
          <a:sym typeface="Stone Sans ITC TT-Semi" charset="0"/>
        </a:defRPr>
      </a:lvl3pPr>
      <a:lvl4pPr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Stone Sans ITC TT-Semi" charset="0"/>
          <a:ea typeface="ヒラギノ角ゴ ProN W3" charset="0"/>
          <a:cs typeface="ヒラギノ角ゴ ProN W3" charset="0"/>
          <a:sym typeface="Stone Sans ITC TT-Semi" charset="0"/>
        </a:defRPr>
      </a:lvl4pPr>
      <a:lvl5pPr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Stone Sans ITC TT-Semi" charset="0"/>
          <a:ea typeface="ヒラギノ角ゴ ProN W3" charset="0"/>
          <a:cs typeface="ヒラギノ角ゴ ProN W3" charset="0"/>
          <a:sym typeface="Stone Sans ITC TT-Semi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Stone Sans ITC TT-Semi" charset="0"/>
          <a:ea typeface="ヒラギノ角ゴ ProN W3" charset="0"/>
          <a:cs typeface="ヒラギノ角ゴ ProN W3" charset="0"/>
          <a:sym typeface="Stone Sans ITC TT-Semi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Stone Sans ITC TT-Semi" charset="0"/>
          <a:ea typeface="ヒラギノ角ゴ ProN W3" charset="0"/>
          <a:cs typeface="ヒラギノ角ゴ ProN W3" charset="0"/>
          <a:sym typeface="Stone Sans ITC TT-Semi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Stone Sans ITC TT-Semi" charset="0"/>
          <a:ea typeface="ヒラギノ角ゴ ProN W3" charset="0"/>
          <a:cs typeface="ヒラギノ角ゴ ProN W3" charset="0"/>
          <a:sym typeface="Stone Sans ITC TT-Semi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Stone Sans ITC TT-Semi" charset="0"/>
          <a:ea typeface="ヒラギノ角ゴ ProN W3" charset="0"/>
          <a:cs typeface="ヒラギノ角ゴ ProN W3" charset="0"/>
          <a:sym typeface="Stone Sans ITC TT-Semi" charset="0"/>
        </a:defRPr>
      </a:lvl9pPr>
    </p:titleStyle>
    <p:bodyStyle>
      <a:lvl1pPr algn="ctr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+mn-lt"/>
          <a:ea typeface="+mn-ea"/>
          <a:cs typeface="+mn-cs"/>
          <a:sym typeface="Stone Sans ITC TT-Semi" charset="0"/>
        </a:defRPr>
      </a:lvl1pPr>
      <a:lvl2pPr algn="ctr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+mn-lt"/>
          <a:ea typeface="+mn-ea"/>
          <a:cs typeface="+mn-cs"/>
          <a:sym typeface="Stone Sans ITC TT-Semi" charset="0"/>
        </a:defRPr>
      </a:lvl2pPr>
      <a:lvl3pPr algn="ctr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+mn-lt"/>
          <a:ea typeface="+mn-ea"/>
          <a:cs typeface="+mn-cs"/>
          <a:sym typeface="Stone Sans ITC TT-Semi" charset="0"/>
        </a:defRPr>
      </a:lvl3pPr>
      <a:lvl4pPr algn="ctr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+mn-lt"/>
          <a:ea typeface="+mn-ea"/>
          <a:cs typeface="+mn-cs"/>
          <a:sym typeface="Stone Sans ITC TT-Semi" charset="0"/>
        </a:defRPr>
      </a:lvl4pPr>
      <a:lvl5pPr algn="ctr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+mn-lt"/>
          <a:ea typeface="+mn-ea"/>
          <a:cs typeface="+mn-cs"/>
          <a:sym typeface="Stone Sans ITC TT-Semi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+mn-lt"/>
          <a:ea typeface="+mn-ea"/>
          <a:cs typeface="+mn-cs"/>
          <a:sym typeface="Stone Sans ITC TT-Semi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+mn-lt"/>
          <a:ea typeface="+mn-ea"/>
          <a:cs typeface="+mn-cs"/>
          <a:sym typeface="Stone Sans ITC TT-Semi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+mn-lt"/>
          <a:ea typeface="+mn-ea"/>
          <a:cs typeface="+mn-cs"/>
          <a:sym typeface="Stone Sans ITC TT-Semi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+mn-lt"/>
          <a:ea typeface="+mn-ea"/>
          <a:cs typeface="+mn-cs"/>
          <a:sym typeface="Stone Sans ITC TT-Semi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1866900" y="1409700"/>
            <a:ext cx="9271000" cy="1714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>
                <a:sym typeface="Stone Sans ITC TT-Semi" charset="0"/>
              </a:rPr>
              <a:t>Click to edit Master title style</a:t>
            </a:r>
          </a:p>
        </p:txBody>
      </p:sp>
      <p:sp>
        <p:nvSpPr>
          <p:cNvPr id="2050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1447800" y="3124200"/>
            <a:ext cx="4635500" cy="566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>
                <a:sym typeface="Bradley Hand ITC TT-Bold" charset="0"/>
              </a:rPr>
              <a:t>Click to edit Master text styles</a:t>
            </a:r>
          </a:p>
          <a:p>
            <a:pPr lvl="1"/>
            <a:r>
              <a:rPr lang="en-US" altLang="en-US" smtClean="0">
                <a:sym typeface="Bradley Hand ITC TT-Bold" charset="0"/>
              </a:rPr>
              <a:t>Second level</a:t>
            </a:r>
          </a:p>
          <a:p>
            <a:pPr lvl="2"/>
            <a:r>
              <a:rPr lang="en-US" altLang="en-US" smtClean="0">
                <a:sym typeface="Bradley Hand ITC TT-Bold" charset="0"/>
              </a:rPr>
              <a:t>Third level</a:t>
            </a:r>
          </a:p>
          <a:p>
            <a:pPr lvl="3"/>
            <a:r>
              <a:rPr lang="en-US" altLang="en-US" smtClean="0">
                <a:sym typeface="Bradley Hand ITC TT-Bold" charset="0"/>
              </a:rPr>
              <a:t>Fourth level</a:t>
            </a:r>
          </a:p>
          <a:p>
            <a:pPr lvl="4"/>
            <a:r>
              <a:rPr lang="en-US" altLang="en-US" smtClean="0">
                <a:sym typeface="Bradley Hand ITC TT-Bold" charset="0"/>
              </a:rPr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2" r:id="rId2"/>
    <p:sldLayoutId id="2147483673" r:id="rId3"/>
    <p:sldLayoutId id="2147483674" r:id="rId4"/>
    <p:sldLayoutId id="2147483675" r:id="rId5"/>
    <p:sldLayoutId id="2147483676" r:id="rId6"/>
    <p:sldLayoutId id="2147483677" r:id="rId7"/>
    <p:sldLayoutId id="2147483678" r:id="rId8"/>
    <p:sldLayoutId id="2147483679" r:id="rId9"/>
    <p:sldLayoutId id="2147483680" r:id="rId10"/>
    <p:sldLayoutId id="2147483681" r:id="rId11"/>
  </p:sldLayoutIdLst>
  <p:transition/>
  <p:txStyles>
    <p:titleStyle>
      <a:lvl1pPr algn="l" rtl="0" fontAlgn="base">
        <a:spcBef>
          <a:spcPct val="0"/>
        </a:spcBef>
        <a:spcAft>
          <a:spcPct val="0"/>
        </a:spcAft>
        <a:defRPr sz="6400">
          <a:solidFill>
            <a:srgbClr val="3B3B3E"/>
          </a:solidFill>
          <a:latin typeface="+mj-lt"/>
          <a:ea typeface="+mj-ea"/>
          <a:cs typeface="+mj-cs"/>
          <a:sym typeface="Stone Sans ITC TT-Semi" charset="0"/>
        </a:defRPr>
      </a:lvl1pPr>
      <a:lvl2pPr algn="l" rtl="0" fontAlgn="base">
        <a:spcBef>
          <a:spcPct val="0"/>
        </a:spcBef>
        <a:spcAft>
          <a:spcPct val="0"/>
        </a:spcAft>
        <a:defRPr sz="6400">
          <a:solidFill>
            <a:srgbClr val="3B3B3E"/>
          </a:solidFill>
          <a:latin typeface="Stone Sans ITC TT-Semi" charset="0"/>
          <a:ea typeface="ヒラギノ角ゴ ProN W3" charset="0"/>
          <a:cs typeface="ヒラギノ角ゴ ProN W3" charset="0"/>
          <a:sym typeface="Stone Sans ITC TT-Semi" charset="0"/>
        </a:defRPr>
      </a:lvl2pPr>
      <a:lvl3pPr algn="l" rtl="0" fontAlgn="base">
        <a:spcBef>
          <a:spcPct val="0"/>
        </a:spcBef>
        <a:spcAft>
          <a:spcPct val="0"/>
        </a:spcAft>
        <a:defRPr sz="6400">
          <a:solidFill>
            <a:srgbClr val="3B3B3E"/>
          </a:solidFill>
          <a:latin typeface="Stone Sans ITC TT-Semi" charset="0"/>
          <a:ea typeface="ヒラギノ角ゴ ProN W3" charset="0"/>
          <a:cs typeface="ヒラギノ角ゴ ProN W3" charset="0"/>
          <a:sym typeface="Stone Sans ITC TT-Semi" charset="0"/>
        </a:defRPr>
      </a:lvl3pPr>
      <a:lvl4pPr algn="l" rtl="0" fontAlgn="base">
        <a:spcBef>
          <a:spcPct val="0"/>
        </a:spcBef>
        <a:spcAft>
          <a:spcPct val="0"/>
        </a:spcAft>
        <a:defRPr sz="6400">
          <a:solidFill>
            <a:srgbClr val="3B3B3E"/>
          </a:solidFill>
          <a:latin typeface="Stone Sans ITC TT-Semi" charset="0"/>
          <a:ea typeface="ヒラギノ角ゴ ProN W3" charset="0"/>
          <a:cs typeface="ヒラギノ角ゴ ProN W3" charset="0"/>
          <a:sym typeface="Stone Sans ITC TT-Semi" charset="0"/>
        </a:defRPr>
      </a:lvl4pPr>
      <a:lvl5pPr algn="l" rtl="0" fontAlgn="base">
        <a:spcBef>
          <a:spcPct val="0"/>
        </a:spcBef>
        <a:spcAft>
          <a:spcPct val="0"/>
        </a:spcAft>
        <a:defRPr sz="6400">
          <a:solidFill>
            <a:srgbClr val="3B3B3E"/>
          </a:solidFill>
          <a:latin typeface="Stone Sans ITC TT-Semi" charset="0"/>
          <a:ea typeface="ヒラギノ角ゴ ProN W3" charset="0"/>
          <a:cs typeface="ヒラギノ角ゴ ProN W3" charset="0"/>
          <a:sym typeface="Stone Sans ITC TT-Semi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6400">
          <a:solidFill>
            <a:srgbClr val="3B3B3E"/>
          </a:solidFill>
          <a:latin typeface="Stone Sans ITC TT-Semi" charset="0"/>
          <a:ea typeface="ヒラギノ角ゴ ProN W3" charset="0"/>
          <a:cs typeface="ヒラギノ角ゴ ProN W3" charset="0"/>
          <a:sym typeface="Stone Sans ITC TT-Semi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6400">
          <a:solidFill>
            <a:srgbClr val="3B3B3E"/>
          </a:solidFill>
          <a:latin typeface="Stone Sans ITC TT-Semi" charset="0"/>
          <a:ea typeface="ヒラギノ角ゴ ProN W3" charset="0"/>
          <a:cs typeface="ヒラギノ角ゴ ProN W3" charset="0"/>
          <a:sym typeface="Stone Sans ITC TT-Semi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6400">
          <a:solidFill>
            <a:srgbClr val="3B3B3E"/>
          </a:solidFill>
          <a:latin typeface="Stone Sans ITC TT-Semi" charset="0"/>
          <a:ea typeface="ヒラギノ角ゴ ProN W3" charset="0"/>
          <a:cs typeface="ヒラギノ角ゴ ProN W3" charset="0"/>
          <a:sym typeface="Stone Sans ITC TT-Semi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6400">
          <a:solidFill>
            <a:srgbClr val="3B3B3E"/>
          </a:solidFill>
          <a:latin typeface="Stone Sans ITC TT-Semi" charset="0"/>
          <a:ea typeface="ヒラギノ角ゴ ProN W3" charset="0"/>
          <a:cs typeface="ヒラギノ角ゴ ProN W3" charset="0"/>
          <a:sym typeface="Stone Sans ITC TT-Semi" charset="0"/>
        </a:defRPr>
      </a:lvl9pPr>
    </p:titleStyle>
    <p:bodyStyle>
      <a:lvl1pPr marL="730250" indent="-565150" algn="l" rtl="0" fontAlgn="base">
        <a:spcBef>
          <a:spcPts val="3400"/>
        </a:spcBef>
        <a:spcAft>
          <a:spcPct val="0"/>
        </a:spcAft>
        <a:buSzPct val="7700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Bradley Hand ITC TT-Bold" charset="0"/>
        </a:defRPr>
      </a:lvl1pPr>
      <a:lvl2pPr marL="1362075" indent="-566738" algn="l" rtl="0" fontAlgn="base">
        <a:spcBef>
          <a:spcPts val="3400"/>
        </a:spcBef>
        <a:spcAft>
          <a:spcPct val="0"/>
        </a:spcAft>
        <a:buSzPct val="7700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Bradley Hand ITC TT-Bold" charset="0"/>
        </a:defRPr>
      </a:lvl2pPr>
      <a:lvl3pPr marL="1971675" indent="-566738" algn="l" rtl="0" fontAlgn="base">
        <a:spcBef>
          <a:spcPts val="3400"/>
        </a:spcBef>
        <a:spcAft>
          <a:spcPct val="0"/>
        </a:spcAft>
        <a:buSzPct val="7700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Bradley Hand ITC TT-Bold" charset="0"/>
        </a:defRPr>
      </a:lvl3pPr>
      <a:lvl4pPr marL="2597150" indent="-565150" algn="l" rtl="0" fontAlgn="base">
        <a:spcBef>
          <a:spcPts val="3400"/>
        </a:spcBef>
        <a:spcAft>
          <a:spcPct val="0"/>
        </a:spcAft>
        <a:buSzPct val="7700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Bradley Hand ITC TT-Bold" charset="0"/>
        </a:defRPr>
      </a:lvl4pPr>
      <a:lvl5pPr marL="3206750" indent="-565150" algn="l" rtl="0" fontAlgn="base">
        <a:spcBef>
          <a:spcPts val="3400"/>
        </a:spcBef>
        <a:spcAft>
          <a:spcPct val="0"/>
        </a:spcAft>
        <a:buSzPct val="7700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Bradley Hand ITC TT-Bold" charset="0"/>
        </a:defRPr>
      </a:lvl5pPr>
      <a:lvl6pPr marL="3663950" indent="-565150" algn="l" rtl="0" fontAlgn="base">
        <a:spcBef>
          <a:spcPts val="3400"/>
        </a:spcBef>
        <a:spcAft>
          <a:spcPct val="0"/>
        </a:spcAft>
        <a:buSzPct val="7700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Bradley Hand ITC TT-Bold" charset="0"/>
        </a:defRPr>
      </a:lvl6pPr>
      <a:lvl7pPr marL="4121150" indent="-565150" algn="l" rtl="0" fontAlgn="base">
        <a:spcBef>
          <a:spcPts val="3400"/>
        </a:spcBef>
        <a:spcAft>
          <a:spcPct val="0"/>
        </a:spcAft>
        <a:buSzPct val="7700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Bradley Hand ITC TT-Bold" charset="0"/>
        </a:defRPr>
      </a:lvl7pPr>
      <a:lvl8pPr marL="4578350" indent="-565150" algn="l" rtl="0" fontAlgn="base">
        <a:spcBef>
          <a:spcPts val="3400"/>
        </a:spcBef>
        <a:spcAft>
          <a:spcPct val="0"/>
        </a:spcAft>
        <a:buSzPct val="7700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Bradley Hand ITC TT-Bold" charset="0"/>
        </a:defRPr>
      </a:lvl8pPr>
      <a:lvl9pPr marL="5035550" indent="-565150" algn="l" rtl="0" fontAlgn="base">
        <a:spcBef>
          <a:spcPts val="3400"/>
        </a:spcBef>
        <a:spcAft>
          <a:spcPct val="0"/>
        </a:spcAft>
        <a:buSzPct val="7700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Bradley Hand ITC TT-Bold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Rectangle 1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r>
              <a:rPr lang="en-US" altLang="en-US" dirty="0" smtClean="0"/>
              <a:t>Easy Citizenship Interview</a:t>
            </a:r>
            <a:endParaRPr lang="en-US" altLang="en-US" dirty="0"/>
          </a:p>
        </p:txBody>
      </p:sp>
      <p:sp>
        <p:nvSpPr>
          <p:cNvPr id="13314" name="Rectangle 2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r>
              <a:rPr lang="en-US" altLang="en-US" sz="5400" dirty="0" smtClean="0"/>
              <a:t>Q &amp; A</a:t>
            </a:r>
            <a:endParaRPr lang="en-US" altLang="en-US" sz="54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1854200" y="1295400"/>
            <a:ext cx="9271000" cy="1714500"/>
          </a:xfrm>
        </p:spPr>
        <p:txBody>
          <a:bodyPr/>
          <a:lstStyle/>
          <a:p>
            <a:r>
              <a:rPr lang="en-US" dirty="0" smtClean="0"/>
              <a:t>Have you ever voted in any US elections?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half" idx="2"/>
          </p:nvPr>
        </p:nvSpPr>
        <p:spPr>
          <a:xfrm>
            <a:off x="7874000" y="3505200"/>
            <a:ext cx="4648200" cy="5664200"/>
          </a:xfrm>
        </p:spPr>
        <p:txBody>
          <a:bodyPr/>
          <a:lstStyle/>
          <a:p>
            <a:r>
              <a:rPr lang="en-US" sz="6600" dirty="0" smtClean="0"/>
              <a:t>No</a:t>
            </a:r>
            <a:endParaRPr lang="en-US" sz="6600" dirty="0"/>
          </a:p>
        </p:txBody>
      </p:sp>
      <p:pic>
        <p:nvPicPr>
          <p:cNvPr id="38914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416" y="4038600"/>
            <a:ext cx="5838584" cy="40122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2173230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1854200" y="1295400"/>
            <a:ext cx="9271000" cy="1714500"/>
          </a:xfrm>
        </p:spPr>
        <p:txBody>
          <a:bodyPr/>
          <a:lstStyle/>
          <a:p>
            <a:r>
              <a:rPr lang="en-US" dirty="0" smtClean="0"/>
              <a:t>Do you pay your taxes every year?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half" idx="2"/>
          </p:nvPr>
        </p:nvSpPr>
        <p:spPr>
          <a:xfrm>
            <a:off x="7874000" y="3505200"/>
            <a:ext cx="4648200" cy="5664200"/>
          </a:xfrm>
        </p:spPr>
        <p:txBody>
          <a:bodyPr/>
          <a:lstStyle/>
          <a:p>
            <a:r>
              <a:rPr lang="en-US" sz="6600" dirty="0" smtClean="0"/>
              <a:t>Yes, I do</a:t>
            </a:r>
            <a:endParaRPr lang="en-US" sz="6600" dirty="0"/>
          </a:p>
        </p:txBody>
      </p:sp>
      <p:pic>
        <p:nvPicPr>
          <p:cNvPr id="39938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618" y="3505200"/>
            <a:ext cx="6184346" cy="381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2173230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06400" y="1295400"/>
            <a:ext cx="10718800" cy="1714500"/>
          </a:xfrm>
        </p:spPr>
        <p:txBody>
          <a:bodyPr/>
          <a:lstStyle/>
          <a:p>
            <a:r>
              <a:rPr lang="en-US" dirty="0" smtClean="0"/>
              <a:t>Have you ever badly hurt or killed a person on purpose?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half" idx="2"/>
          </p:nvPr>
        </p:nvSpPr>
        <p:spPr>
          <a:xfrm>
            <a:off x="7874000" y="3505200"/>
            <a:ext cx="4648200" cy="5664200"/>
          </a:xfrm>
        </p:spPr>
        <p:txBody>
          <a:bodyPr/>
          <a:lstStyle/>
          <a:p>
            <a:r>
              <a:rPr lang="en-US" sz="6600" dirty="0" smtClean="0"/>
              <a:t>No, never</a:t>
            </a:r>
            <a:endParaRPr lang="en-US" sz="6600" dirty="0"/>
          </a:p>
        </p:txBody>
      </p:sp>
      <p:pic>
        <p:nvPicPr>
          <p:cNvPr id="40962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916" y="4267200"/>
            <a:ext cx="5683113" cy="33527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2173230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558800" y="1295400"/>
            <a:ext cx="11963400" cy="1714500"/>
          </a:xfrm>
        </p:spPr>
        <p:txBody>
          <a:bodyPr/>
          <a:lstStyle/>
          <a:p>
            <a:r>
              <a:rPr lang="en-US" dirty="0" smtClean="0"/>
              <a:t>Have you ever been arrested or committed a crime?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half" idx="2"/>
          </p:nvPr>
        </p:nvSpPr>
        <p:spPr>
          <a:xfrm>
            <a:off x="7874000" y="3505200"/>
            <a:ext cx="4648200" cy="5664200"/>
          </a:xfrm>
        </p:spPr>
        <p:txBody>
          <a:bodyPr/>
          <a:lstStyle/>
          <a:p>
            <a:r>
              <a:rPr lang="en-US" sz="6600" dirty="0" smtClean="0"/>
              <a:t>No, never</a:t>
            </a:r>
            <a:endParaRPr lang="en-US" sz="6600" dirty="0"/>
          </a:p>
        </p:txBody>
      </p:sp>
      <p:pic>
        <p:nvPicPr>
          <p:cNvPr id="41986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125" y="4800600"/>
            <a:ext cx="7251131" cy="27431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2173230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1854200" y="1295400"/>
            <a:ext cx="9271000" cy="1714500"/>
          </a:xfrm>
        </p:spPr>
        <p:txBody>
          <a:bodyPr/>
          <a:lstStyle/>
          <a:p>
            <a:r>
              <a:rPr lang="en-US" dirty="0" smtClean="0"/>
              <a:t>Do you support the Constitution?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half" idx="2"/>
          </p:nvPr>
        </p:nvSpPr>
        <p:spPr>
          <a:xfrm>
            <a:off x="7874000" y="3505200"/>
            <a:ext cx="4648200" cy="5664200"/>
          </a:xfrm>
        </p:spPr>
        <p:txBody>
          <a:bodyPr/>
          <a:lstStyle/>
          <a:p>
            <a:r>
              <a:rPr lang="en-US" sz="6600" dirty="0" smtClean="0"/>
              <a:t>Yes, I do</a:t>
            </a:r>
            <a:endParaRPr lang="en-US" sz="6600" dirty="0"/>
          </a:p>
        </p:txBody>
      </p:sp>
      <p:pic>
        <p:nvPicPr>
          <p:cNvPr id="43010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494" y="3962400"/>
            <a:ext cx="6234306" cy="43139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2173230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558800" y="1295400"/>
            <a:ext cx="11963400" cy="1714500"/>
          </a:xfrm>
        </p:spPr>
        <p:txBody>
          <a:bodyPr/>
          <a:lstStyle/>
          <a:p>
            <a:r>
              <a:rPr lang="en-US" dirty="0" smtClean="0"/>
              <a:t>Do you promise that everything on your N-400 is true?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half" idx="2"/>
          </p:nvPr>
        </p:nvSpPr>
        <p:spPr>
          <a:xfrm>
            <a:off x="7874000" y="3505200"/>
            <a:ext cx="4648200" cy="5664200"/>
          </a:xfrm>
        </p:spPr>
        <p:txBody>
          <a:bodyPr/>
          <a:lstStyle/>
          <a:p>
            <a:r>
              <a:rPr lang="en-US" sz="6600" dirty="0" smtClean="0"/>
              <a:t>Yes, it is all true.</a:t>
            </a:r>
            <a:endParaRPr lang="en-US" sz="6600" dirty="0"/>
          </a:p>
        </p:txBody>
      </p:sp>
      <p:pic>
        <p:nvPicPr>
          <p:cNvPr id="44034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000" y="4267200"/>
            <a:ext cx="5895474" cy="3733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2173230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1854200" y="1295400"/>
            <a:ext cx="9271000" cy="1714500"/>
          </a:xfrm>
        </p:spPr>
        <p:txBody>
          <a:bodyPr/>
          <a:lstStyle/>
          <a:p>
            <a:r>
              <a:rPr lang="en-US" dirty="0" smtClean="0"/>
              <a:t>How are you eligible to become a US citizen?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half" idx="2"/>
          </p:nvPr>
        </p:nvSpPr>
        <p:spPr>
          <a:xfrm>
            <a:off x="6807200" y="3505200"/>
            <a:ext cx="5715000" cy="5664200"/>
          </a:xfrm>
        </p:spPr>
        <p:txBody>
          <a:bodyPr/>
          <a:lstStyle/>
          <a:p>
            <a:pPr marL="165100" indent="0">
              <a:buNone/>
            </a:pPr>
            <a:r>
              <a:rPr lang="en-US" dirty="0" smtClean="0"/>
              <a:t>I am over 18 years old and have been a:</a:t>
            </a:r>
          </a:p>
          <a:p>
            <a:r>
              <a:rPr lang="en-US" dirty="0" smtClean="0"/>
              <a:t>Permanent resident for 5 years OR</a:t>
            </a:r>
          </a:p>
          <a:p>
            <a:r>
              <a:rPr lang="en-US" dirty="0" smtClean="0"/>
              <a:t>Permanent resident for 3 years and married to a US citizen for 3 years</a:t>
            </a:r>
            <a:endParaRPr lang="en-US" dirty="0"/>
          </a:p>
        </p:txBody>
      </p:sp>
      <p:pic>
        <p:nvPicPr>
          <p:cNvPr id="30724" name="Picture 4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400" y="3733800"/>
            <a:ext cx="5753480" cy="44160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6688998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1854200" y="1295400"/>
            <a:ext cx="9271000" cy="1714500"/>
          </a:xfrm>
        </p:spPr>
        <p:txBody>
          <a:bodyPr/>
          <a:lstStyle/>
          <a:p>
            <a:r>
              <a:rPr lang="en-US" dirty="0" smtClean="0"/>
              <a:t>What is your current legal name?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half" idx="2"/>
          </p:nvPr>
        </p:nvSpPr>
        <p:spPr>
          <a:xfrm>
            <a:off x="7035800" y="3505200"/>
            <a:ext cx="5486400" cy="5664200"/>
          </a:xfrm>
        </p:spPr>
        <p:txBody>
          <a:bodyPr/>
          <a:lstStyle/>
          <a:p>
            <a:r>
              <a:rPr lang="en-US" sz="4400" dirty="0" smtClean="0"/>
              <a:t>My current legal name is ……</a:t>
            </a:r>
            <a:endParaRPr lang="en-US" sz="4400" dirty="0"/>
          </a:p>
        </p:txBody>
      </p:sp>
      <p:pic>
        <p:nvPicPr>
          <p:cNvPr id="31746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2251" y="4038600"/>
            <a:ext cx="5222630" cy="419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2338263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1854200" y="1295400"/>
            <a:ext cx="9271000" cy="1714500"/>
          </a:xfrm>
        </p:spPr>
        <p:txBody>
          <a:bodyPr/>
          <a:lstStyle/>
          <a:p>
            <a:r>
              <a:rPr lang="en-US" dirty="0" smtClean="0"/>
              <a:t>What is your phone number?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half" idx="2"/>
          </p:nvPr>
        </p:nvSpPr>
        <p:spPr>
          <a:xfrm>
            <a:off x="6883400" y="3505200"/>
            <a:ext cx="5638800" cy="5664200"/>
          </a:xfrm>
        </p:spPr>
        <p:txBody>
          <a:bodyPr/>
          <a:lstStyle/>
          <a:p>
            <a:r>
              <a:rPr lang="en-US" sz="3600" dirty="0" smtClean="0"/>
              <a:t>My phone number is (XXX) – XXX - XXXX</a:t>
            </a:r>
            <a:endParaRPr lang="en-US" sz="3600" dirty="0"/>
          </a:p>
        </p:txBody>
      </p:sp>
      <p:pic>
        <p:nvPicPr>
          <p:cNvPr id="32770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4361" y="4114800"/>
            <a:ext cx="5291666" cy="381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2173230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1854200" y="1295400"/>
            <a:ext cx="9271000" cy="1714500"/>
          </a:xfrm>
        </p:spPr>
        <p:txBody>
          <a:bodyPr/>
          <a:lstStyle/>
          <a:p>
            <a:r>
              <a:rPr lang="en-US" dirty="0" smtClean="0"/>
              <a:t>What is your current home address?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half" idx="2"/>
          </p:nvPr>
        </p:nvSpPr>
        <p:spPr>
          <a:xfrm>
            <a:off x="6578600" y="3505200"/>
            <a:ext cx="5943600" cy="5664200"/>
          </a:xfrm>
        </p:spPr>
        <p:txBody>
          <a:bodyPr/>
          <a:lstStyle/>
          <a:p>
            <a:r>
              <a:rPr lang="en-US" sz="4400" dirty="0" smtClean="0"/>
              <a:t>My current home address is …..</a:t>
            </a:r>
            <a:endParaRPr lang="en-US" sz="4400" dirty="0"/>
          </a:p>
        </p:txBody>
      </p:sp>
      <p:pic>
        <p:nvPicPr>
          <p:cNvPr id="33794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999" y="3962400"/>
            <a:ext cx="5796844" cy="396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2173230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1854200" y="1295400"/>
            <a:ext cx="9271000" cy="1714500"/>
          </a:xfrm>
        </p:spPr>
        <p:txBody>
          <a:bodyPr/>
          <a:lstStyle/>
          <a:p>
            <a:r>
              <a:rPr lang="en-US" dirty="0" smtClean="0"/>
              <a:t>Do  you work or go to school?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half" idx="2"/>
          </p:nvPr>
        </p:nvSpPr>
        <p:spPr>
          <a:xfrm>
            <a:off x="7340600" y="3505200"/>
            <a:ext cx="5181600" cy="5664200"/>
          </a:xfrm>
        </p:spPr>
        <p:txBody>
          <a:bodyPr/>
          <a:lstStyle/>
          <a:p>
            <a:r>
              <a:rPr lang="en-US" sz="4000" dirty="0" smtClean="0"/>
              <a:t>Yes, I work at …</a:t>
            </a:r>
          </a:p>
          <a:p>
            <a:r>
              <a:rPr lang="en-US" sz="4000" dirty="0" smtClean="0"/>
              <a:t>Yes, I go to school at …</a:t>
            </a:r>
          </a:p>
          <a:p>
            <a:r>
              <a:rPr lang="en-US" sz="4000" dirty="0" smtClean="0"/>
              <a:t>I am retired</a:t>
            </a:r>
          </a:p>
          <a:p>
            <a:r>
              <a:rPr lang="en-US" sz="4000" dirty="0" smtClean="0"/>
              <a:t>I stay home and take care of the family.</a:t>
            </a:r>
            <a:endParaRPr lang="en-US" sz="4000" dirty="0"/>
          </a:p>
        </p:txBody>
      </p:sp>
      <p:pic>
        <p:nvPicPr>
          <p:cNvPr id="34818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4209" y="5029200"/>
            <a:ext cx="6332823" cy="243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2173230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1854200" y="1295400"/>
            <a:ext cx="9271000" cy="1714500"/>
          </a:xfrm>
        </p:spPr>
        <p:txBody>
          <a:bodyPr/>
          <a:lstStyle/>
          <a:p>
            <a:r>
              <a:rPr lang="en-US" dirty="0" smtClean="0"/>
              <a:t>Have you taken any trips outside the US?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half" idx="2"/>
          </p:nvPr>
        </p:nvSpPr>
        <p:spPr>
          <a:xfrm>
            <a:off x="6350000" y="3505200"/>
            <a:ext cx="6172200" cy="5664200"/>
          </a:xfrm>
        </p:spPr>
        <p:txBody>
          <a:bodyPr/>
          <a:lstStyle/>
          <a:p>
            <a:r>
              <a:rPr lang="en-US" sz="4800" dirty="0" smtClean="0"/>
              <a:t>No, I have not left the US.</a:t>
            </a:r>
          </a:p>
          <a:p>
            <a:r>
              <a:rPr lang="en-US" sz="4800" dirty="0" smtClean="0"/>
              <a:t>Yes, I left on (date) and returned on (date)</a:t>
            </a:r>
            <a:endParaRPr lang="en-US" sz="4800" dirty="0"/>
          </a:p>
        </p:txBody>
      </p:sp>
      <p:pic>
        <p:nvPicPr>
          <p:cNvPr id="35842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195" y="4191000"/>
            <a:ext cx="5305167" cy="350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2173230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1854200" y="1295400"/>
            <a:ext cx="9271000" cy="1714500"/>
          </a:xfrm>
        </p:spPr>
        <p:txBody>
          <a:bodyPr/>
          <a:lstStyle/>
          <a:p>
            <a:r>
              <a:rPr lang="en-US" dirty="0" smtClean="0"/>
              <a:t>Do you have any children?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half" idx="2"/>
          </p:nvPr>
        </p:nvSpPr>
        <p:spPr>
          <a:xfrm>
            <a:off x="6731000" y="3505200"/>
            <a:ext cx="5791200" cy="5664200"/>
          </a:xfrm>
        </p:spPr>
        <p:txBody>
          <a:bodyPr/>
          <a:lstStyle/>
          <a:p>
            <a:r>
              <a:rPr lang="en-US" sz="4800" dirty="0" smtClean="0"/>
              <a:t>No, I have no children.</a:t>
            </a:r>
          </a:p>
          <a:p>
            <a:r>
              <a:rPr lang="en-US" sz="4800" dirty="0" smtClean="0"/>
              <a:t>Yes, I have one child.</a:t>
            </a:r>
          </a:p>
          <a:p>
            <a:r>
              <a:rPr lang="en-US" sz="4800" dirty="0" smtClean="0"/>
              <a:t>Yes, I have 2 children.</a:t>
            </a:r>
            <a:endParaRPr lang="en-US" sz="4800" dirty="0"/>
          </a:p>
        </p:txBody>
      </p:sp>
      <p:pic>
        <p:nvPicPr>
          <p:cNvPr id="36866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633" y="4191000"/>
            <a:ext cx="5899355" cy="381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2173230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1854200" y="1295400"/>
            <a:ext cx="9271000" cy="1714500"/>
          </a:xfrm>
        </p:spPr>
        <p:txBody>
          <a:bodyPr/>
          <a:lstStyle/>
          <a:p>
            <a:r>
              <a:rPr lang="en-US" dirty="0" smtClean="0"/>
              <a:t>Have you ever claimed to be a US citizen?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half" idx="2"/>
          </p:nvPr>
        </p:nvSpPr>
        <p:spPr>
          <a:xfrm>
            <a:off x="7874000" y="3505200"/>
            <a:ext cx="4648200" cy="5664200"/>
          </a:xfrm>
        </p:spPr>
        <p:txBody>
          <a:bodyPr/>
          <a:lstStyle/>
          <a:p>
            <a:r>
              <a:rPr lang="en-US" sz="6600" dirty="0" smtClean="0"/>
              <a:t>No</a:t>
            </a:r>
            <a:endParaRPr lang="en-US" sz="6600" dirty="0"/>
          </a:p>
        </p:txBody>
      </p:sp>
      <p:pic>
        <p:nvPicPr>
          <p:cNvPr id="37890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634" y="3962400"/>
            <a:ext cx="5871237" cy="388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2173230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theme/theme1.xml><?xml version="1.0" encoding="utf-8"?>
<a:theme xmlns:a="http://schemas.openxmlformats.org/drawingml/2006/main" name="Title &amp; Subtitle">
  <a:themeElements>
    <a:clrScheme name="">
      <a:dk1>
        <a:srgbClr val="000000"/>
      </a:dk1>
      <a:lt1>
        <a:srgbClr val="D7E2EE"/>
      </a:lt1>
      <a:dk2>
        <a:srgbClr val="281D11"/>
      </a:dk2>
      <a:lt2>
        <a:srgbClr val="000000"/>
      </a:lt2>
      <a:accent1>
        <a:srgbClr val="D7E2EE"/>
      </a:accent1>
      <a:accent2>
        <a:srgbClr val="333399"/>
      </a:accent2>
      <a:accent3>
        <a:srgbClr val="ACABAA"/>
      </a:accent3>
      <a:accent4>
        <a:srgbClr val="B7C1CB"/>
      </a:accent4>
      <a:accent5>
        <a:srgbClr val="E8EEF5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&amp; Subtitle">
      <a:majorFont>
        <a:latin typeface="Stone Sans ITC TT-Semi"/>
        <a:ea typeface="ヒラギノ角ゴ ProN W3"/>
        <a:cs typeface="ヒラギノ角ゴ ProN W3"/>
      </a:majorFont>
      <a:minorFont>
        <a:latin typeface="Stone Sans ITC TT-Semi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D7E2EE"/>
        </a:solid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4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Bradley Hand ITC TT-Bold" charset="0"/>
            <a:ea typeface="ヒラギノ明朝 ProN W3" charset="0"/>
            <a:cs typeface="ヒラギノ明朝 ProN W3" charset="0"/>
            <a:sym typeface="Bradley Hand ITC TT-Bold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D7E2EE"/>
        </a:solid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4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Bradley Hand ITC TT-Bold" charset="0"/>
            <a:ea typeface="ヒラギノ明朝 ProN W3" charset="0"/>
            <a:cs typeface="ヒラギノ明朝 ProN W3" charset="0"/>
            <a:sym typeface="Bradley Hand ITC TT-Bold" charset="0"/>
          </a:defRPr>
        </a:defPPr>
      </a:lstStyle>
    </a:lnDef>
  </a:objectDefaults>
  <a:extraClrSchemeLst>
    <a:extraClrScheme>
      <a:clrScheme name="Title &amp; Subtitl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itle, Bullets &amp; Photo">
  <a:themeElements>
    <a:clrScheme name="Title, Bullets &amp; Phot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, Bullets &amp; Photo">
      <a:majorFont>
        <a:latin typeface="Stone Sans ITC TT-Semi"/>
        <a:ea typeface="ヒラギノ角ゴ ProN W3"/>
        <a:cs typeface="ヒラギノ角ゴ ProN W3"/>
      </a:majorFont>
      <a:minorFont>
        <a:latin typeface="Bradley Hand ITC TT-Bold"/>
        <a:ea typeface="ヒラギノ明朝 ProN W3"/>
        <a:cs typeface="ヒラギノ明朝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D7E2EE"/>
        </a:solid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4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Bradley Hand ITC TT-Bold" charset="0"/>
            <a:ea typeface="ヒラギノ明朝 ProN W3" charset="0"/>
            <a:cs typeface="ヒラギノ明朝 ProN W3" charset="0"/>
            <a:sym typeface="Bradley Hand ITC TT-Bold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D7E2EE"/>
        </a:solid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4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Bradley Hand ITC TT-Bold" charset="0"/>
            <a:ea typeface="ヒラギノ明朝 ProN W3" charset="0"/>
            <a:cs typeface="ヒラギノ明朝 ProN W3" charset="0"/>
            <a:sym typeface="Bradley Hand ITC TT-Bold" charset="0"/>
          </a:defRPr>
        </a:defPPr>
      </a:lstStyle>
    </a:lnDef>
  </a:objectDefaults>
  <a:extraClrSchemeLst>
    <a:extraClrScheme>
      <a:clrScheme name="Title, Bullets &amp; Phot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157</TotalTime>
  <Pages>0</Pages>
  <Words>273</Words>
  <Characters>0</Characters>
  <Application>Microsoft Office PowerPoint</Application>
  <PresentationFormat>Custom</PresentationFormat>
  <Lines>0</Lines>
  <Paragraphs>38</Paragraphs>
  <Slides>15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15</vt:i4>
      </vt:variant>
    </vt:vector>
  </HeadingPairs>
  <TitlesOfParts>
    <vt:vector size="17" baseType="lpstr">
      <vt:lpstr>Title &amp; Subtitle</vt:lpstr>
      <vt:lpstr>Title, Bullets &amp; Photo</vt:lpstr>
      <vt:lpstr>Easy Citizenship Interview</vt:lpstr>
      <vt:lpstr>How are you eligible to become a US citizen?</vt:lpstr>
      <vt:lpstr>What is your current legal name?</vt:lpstr>
      <vt:lpstr>What is your phone number?</vt:lpstr>
      <vt:lpstr>What is your current home address?</vt:lpstr>
      <vt:lpstr>Do  you work or go to school?</vt:lpstr>
      <vt:lpstr>Have you taken any trips outside the US?</vt:lpstr>
      <vt:lpstr>Do you have any children?</vt:lpstr>
      <vt:lpstr>Have you ever claimed to be a US citizen?</vt:lpstr>
      <vt:lpstr>Have you ever voted in any US elections?</vt:lpstr>
      <vt:lpstr>Do you pay your taxes every year?</vt:lpstr>
      <vt:lpstr>Have you ever badly hurt or killed a person on purpose?</vt:lpstr>
      <vt:lpstr>Have you ever been arrested or committed a crime?</vt:lpstr>
      <vt:lpstr>Do you support the Constitution?</vt:lpstr>
      <vt:lpstr>Do you promise that everything on your N-400 is true?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Purpose of Governance</dc:title>
  <dc:creator>Alison Mc Lin</dc:creator>
  <cp:lastModifiedBy>Alison Mc Lin</cp:lastModifiedBy>
  <cp:revision>17</cp:revision>
  <dcterms:modified xsi:type="dcterms:W3CDTF">2018-01-18T18:37:53Z</dcterms:modified>
</cp:coreProperties>
</file>