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sldIdLst>
    <p:sldId id="256" r:id="rId3"/>
    <p:sldId id="258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46" y="-11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5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915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607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387600"/>
            <a:ext cx="2857500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387600"/>
            <a:ext cx="8420100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1698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14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6792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46313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175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022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5995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7029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2239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4367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111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622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8117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375" y="1409700"/>
            <a:ext cx="2422525" cy="737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409700"/>
            <a:ext cx="7115175" cy="737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508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9368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909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196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368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7137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843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9232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387600"/>
            <a:ext cx="11430000" cy="29083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5397500"/>
            <a:ext cx="11430000" cy="31877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Stone Sans ITC TT-Semi" charset="0"/>
              </a:rPr>
              <a:t>Second level</a:t>
            </a:r>
          </a:p>
          <a:p>
            <a:pPr lvl="2"/>
            <a:r>
              <a:rPr lang="en-US" altLang="en-US" smtClean="0">
                <a:sym typeface="Stone Sans ITC TT-Semi" charset="0"/>
              </a:rPr>
              <a:t>Third level</a:t>
            </a:r>
          </a:p>
          <a:p>
            <a:pPr lvl="3"/>
            <a:r>
              <a:rPr lang="en-US" altLang="en-US" smtClean="0">
                <a:sym typeface="Stone Sans ITC TT-Semi" charset="0"/>
              </a:rPr>
              <a:t>Fourth level</a:t>
            </a:r>
          </a:p>
          <a:p>
            <a:pPr lvl="4"/>
            <a:r>
              <a:rPr lang="en-US" altLang="en-US" smtClean="0">
                <a:sym typeface="Stone Sans ITC TT-Semi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409700"/>
            <a:ext cx="9271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3124200"/>
            <a:ext cx="46355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Bradley Hand ITC TT-Bold" charset="0"/>
              </a:rPr>
              <a:t>Second level</a:t>
            </a:r>
          </a:p>
          <a:p>
            <a:pPr lvl="2"/>
            <a:r>
              <a:rPr lang="en-US" altLang="en-US" smtClean="0">
                <a:sym typeface="Bradley Hand ITC TT-Bold" charset="0"/>
              </a:rPr>
              <a:t>Third level</a:t>
            </a:r>
          </a:p>
          <a:p>
            <a:pPr lvl="3"/>
            <a:r>
              <a:rPr lang="en-US" altLang="en-US" smtClean="0">
                <a:sym typeface="Bradley Hand ITC TT-Bold" charset="0"/>
              </a:rPr>
              <a:t>Fourth level</a:t>
            </a:r>
          </a:p>
          <a:p>
            <a:pPr lvl="4"/>
            <a:r>
              <a:rPr lang="en-US" altLang="en-US" smtClean="0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7302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3620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9716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597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2067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6639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121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5783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0355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 smtClean="0"/>
              <a:t>Easy Citizenship Interview Quiz</a:t>
            </a:r>
            <a:endParaRPr lang="en-US" alt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 sz="5400" dirty="0" smtClean="0"/>
              <a:t>Review</a:t>
            </a:r>
            <a:endParaRPr lang="en-US" alt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1113" y="7642830"/>
            <a:ext cx="47003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married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1347994"/>
            <a:ext cx="6324599" cy="597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1276" y="7642830"/>
            <a:ext cx="53799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widowed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/>
          <a:stretch/>
        </p:blipFill>
        <p:spPr bwMode="auto">
          <a:xfrm>
            <a:off x="2943225" y="1600200"/>
            <a:ext cx="7038762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4139" y="7642830"/>
            <a:ext cx="53142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divorced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2017323"/>
            <a:ext cx="6553200" cy="546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5659" y="7642830"/>
            <a:ext cx="49712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children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995" y="1981200"/>
            <a:ext cx="755087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7449" y="7642830"/>
            <a:ext cx="47676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claimed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186" y="1447800"/>
            <a:ext cx="7708614" cy="640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7467" y="7642830"/>
            <a:ext cx="34676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voted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346" y="1600200"/>
            <a:ext cx="7503253" cy="614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4793" y="7642830"/>
            <a:ext cx="33329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taxes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527" y="1447800"/>
            <a:ext cx="8478982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7642830"/>
            <a:ext cx="127522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6"/>
                </a:solidFill>
              </a:rPr>
              <a:t>Badly hurt or kill on purpose</a:t>
            </a:r>
            <a:endParaRPr lang="en-US" sz="7200" b="1" dirty="0">
              <a:solidFill>
                <a:schemeClr val="accent6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643" y="1828800"/>
            <a:ext cx="8038757" cy="579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9595" y="7642830"/>
            <a:ext cx="50433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arrested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899" y="1752600"/>
            <a:ext cx="6775028" cy="589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8164" y="7642830"/>
            <a:ext cx="112662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Committed a crime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566" y="1600201"/>
            <a:ext cx="6909233" cy="610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782" y="7543800"/>
            <a:ext cx="116765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Permanent resident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1846560"/>
            <a:ext cx="6019800" cy="556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5354" y="7642830"/>
            <a:ext cx="74318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Constitution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540" y="1676400"/>
            <a:ext cx="7232460" cy="585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5963" y="7642830"/>
            <a:ext cx="25106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true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010" y="1752600"/>
            <a:ext cx="7895590" cy="615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2200" y="7642830"/>
            <a:ext cx="3538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Name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2060587"/>
            <a:ext cx="6041687" cy="558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873" y="7642830"/>
            <a:ext cx="88008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Phone number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44" y="1828800"/>
            <a:ext cx="7011956" cy="596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459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7398" y="7642830"/>
            <a:ext cx="86677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Home address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882" y="1524000"/>
            <a:ext cx="7592517" cy="611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2652" y="7642830"/>
            <a:ext cx="30572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work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44" y="1752600"/>
            <a:ext cx="6932749" cy="589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6027" y="7642830"/>
            <a:ext cx="4150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school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301" y="1905000"/>
            <a:ext cx="6647793" cy="573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9689" y="7642830"/>
            <a:ext cx="120831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Trips outside the US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10" y="1905000"/>
            <a:ext cx="7279712" cy="573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9771" y="7642830"/>
            <a:ext cx="44230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eligible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906" y="1828800"/>
            <a:ext cx="7680894" cy="571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D7E2EE"/>
      </a:lt1>
      <a:dk2>
        <a:srgbClr val="281D11"/>
      </a:dk2>
      <a:lt2>
        <a:srgbClr val="000000"/>
      </a:lt2>
      <a:accent1>
        <a:srgbClr val="D7E2EE"/>
      </a:accent1>
      <a:accent2>
        <a:srgbClr val="333399"/>
      </a:accent2>
      <a:accent3>
        <a:srgbClr val="ACABAA"/>
      </a:accent3>
      <a:accent4>
        <a:srgbClr val="B7C1CB"/>
      </a:accent4>
      <a:accent5>
        <a:srgbClr val="E8EEF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Stone Sans ITC TT-Semi"/>
        <a:ea typeface="ヒラギノ角ゴ ProN W3"/>
        <a:cs typeface="ヒラギノ角ゴ ProN W3"/>
      </a:majorFont>
      <a:minorFont>
        <a:latin typeface="Stone Sans ITC TT-Sem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Pages>0</Pages>
  <Words>38</Words>
  <Characters>0</Characters>
  <Application>Microsoft Office PowerPoint</Application>
  <PresentationFormat>Custom</PresentationFormat>
  <Lines>0</Lines>
  <Paragraphs>22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Title &amp; Subtitle</vt:lpstr>
      <vt:lpstr>Title, Bullets &amp; Photo</vt:lpstr>
      <vt:lpstr>Easy Citizenship Interview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 of Governance</dc:title>
  <dc:creator>Alison Mc Lin</dc:creator>
  <cp:lastModifiedBy>Alison Mc Lin</cp:lastModifiedBy>
  <cp:revision>11</cp:revision>
  <dcterms:modified xsi:type="dcterms:W3CDTF">2018-01-18T17:50:10Z</dcterms:modified>
</cp:coreProperties>
</file>