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6"/>
  </p:handoutMasterIdLst>
  <p:sldIdLst>
    <p:sldId id="256" r:id="rId2"/>
    <p:sldId id="264" r:id="rId3"/>
    <p:sldId id="263" r:id="rId4"/>
    <p:sldId id="262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634"/>
    <a:srgbClr val="660066"/>
    <a:srgbClr val="CC0000"/>
    <a:srgbClr val="FFFFFF"/>
    <a:srgbClr val="000000"/>
    <a:srgbClr val="420000"/>
    <a:srgbClr val="000066"/>
    <a:srgbClr val="5028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574" autoAdjust="0"/>
  </p:normalViewPr>
  <p:slideViewPr>
    <p:cSldViewPr>
      <p:cViewPr varScale="1">
        <p:scale>
          <a:sx n="81" d="100"/>
          <a:sy n="81" d="100"/>
        </p:scale>
        <p:origin x="-120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A0837F3-E8DE-40B1-962B-9C0D164B5F2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0105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304800"/>
            <a:ext cx="8686800" cy="914400"/>
          </a:xfrm>
          <a:extLst>
            <a:ext uri="{AF507438-7753-43E0-B8FC-AC1667EBCBE1}">
              <a14:hiddenEffects xmlns:a14="http://schemas.microsoft.com/office/drawing/2010/main">
                <a:effectLst>
                  <a:outerShdw dist="40161" dir="6506097" algn="ctr" rotWithShape="0">
                    <a:srgbClr val="00000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>
            <a:lvl1pPr algn="ctr">
              <a:defRPr sz="48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95500" y="1295400"/>
            <a:ext cx="4953000" cy="533400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/>
          <a:lstStyle>
            <a:lvl1pPr marL="0" indent="0" algn="ctr">
              <a:buFontTx/>
              <a:buNone/>
              <a:defRPr sz="2400" b="1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228600" y="6305550"/>
            <a:ext cx="2193925" cy="476250"/>
          </a:xfrm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2971800" y="6305550"/>
            <a:ext cx="3154363" cy="476250"/>
          </a:xfrm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721475" y="6305550"/>
            <a:ext cx="2193925" cy="476250"/>
          </a:xfrm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fld id="{CEFCBC31-1D76-4D43-8006-FB97A5E5F85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E91528-A544-4C94-8EED-2962CA3890E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743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304800"/>
            <a:ext cx="207645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7695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FF3464-6FFA-456A-BAC5-3AF63259514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178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6C9AAF-348E-43DF-B27E-17663D54046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757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FACE25-989B-4A6B-8DCB-2005528C385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911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52600"/>
            <a:ext cx="40767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752600"/>
            <a:ext cx="40767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EC5316-56AC-451B-81FD-7F656CBC97F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329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CD213A-B1A6-4ADC-BABA-66F224D3CFD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393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F46B97-3B3C-4C72-AA45-ED4DCFA2D50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926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F3E1E4-FBA4-474A-89DF-7B162B4E876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171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86983D-26CF-4402-976C-E834DB6CB09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00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B13B22-5017-4439-8C72-61EAD1B3489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948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04800"/>
            <a:ext cx="8305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40161" dir="4293903" algn="ctr" rotWithShape="0">
                    <a:srgbClr val="00000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52600"/>
            <a:ext cx="8305800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153150"/>
            <a:ext cx="21590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03525" y="6153150"/>
            <a:ext cx="23780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384800" y="6153150"/>
            <a:ext cx="21590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</a:defRPr>
            </a:lvl1pPr>
          </a:lstStyle>
          <a:p>
            <a:fld id="{DF1F837F-5253-48B9-B67C-453527F7226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rgbClr val="000000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rgbClr val="000000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rgbClr val="000000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9" name="Rectangle 11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CitizenVIP</a:t>
            </a:r>
            <a:r>
              <a:rPr lang="en-US" dirty="0"/>
              <a:t> ESL</a:t>
            </a:r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1" y="1278998"/>
            <a:ext cx="3340012" cy="42836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692813" y="2011017"/>
            <a:ext cx="1905000" cy="38100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A thing / person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755296" y="2705100"/>
            <a:ext cx="1905000" cy="38100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Because …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811617" y="3578088"/>
            <a:ext cx="1905000" cy="38100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A date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781800" y="4191000"/>
            <a:ext cx="1905000" cy="38100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A place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781800" y="4648200"/>
            <a:ext cx="1905000" cy="38100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A person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5194386" y="2209800"/>
            <a:ext cx="1435014" cy="0"/>
          </a:xfrm>
          <a:prstGeom prst="straightConnector1">
            <a:avLst/>
          </a:prstGeom>
          <a:ln w="476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5257799" y="2892287"/>
            <a:ext cx="1435014" cy="0"/>
          </a:xfrm>
          <a:prstGeom prst="straightConnector1">
            <a:avLst/>
          </a:prstGeom>
          <a:ln w="476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5320282" y="3733800"/>
            <a:ext cx="1435014" cy="0"/>
          </a:xfrm>
          <a:prstGeom prst="straightConnector1">
            <a:avLst/>
          </a:prstGeom>
          <a:ln w="476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5678091" y="4379843"/>
            <a:ext cx="1041227" cy="0"/>
          </a:xfrm>
          <a:prstGeom prst="straightConnector1">
            <a:avLst/>
          </a:prstGeom>
          <a:ln w="476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5431036" y="4828760"/>
            <a:ext cx="1261777" cy="9940"/>
          </a:xfrm>
          <a:prstGeom prst="straightConnector1">
            <a:avLst/>
          </a:prstGeom>
          <a:ln w="476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6307014" y="1052518"/>
            <a:ext cx="268535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Answer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23687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3525" y="1066800"/>
            <a:ext cx="2724150" cy="16954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810000"/>
            <a:ext cx="3333750" cy="20193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3581400"/>
            <a:ext cx="3419475" cy="20097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913" y="1371600"/>
            <a:ext cx="3050005" cy="1981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231913" y="2667000"/>
            <a:ext cx="3050005" cy="685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876800" y="2166730"/>
            <a:ext cx="3050005" cy="685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95863" y="4476750"/>
            <a:ext cx="3514137" cy="13525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53538" y="4238625"/>
            <a:ext cx="3514137" cy="13525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878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1" grpId="0" animBg="1"/>
      <p:bldP spid="12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-228600"/>
            <a:ext cx="8305800" cy="1143000"/>
          </a:xfrm>
        </p:spPr>
        <p:txBody>
          <a:bodyPr/>
          <a:lstStyle/>
          <a:p>
            <a:r>
              <a:rPr lang="en-US" dirty="0" smtClean="0"/>
              <a:t>Practice in Pairs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534400" cy="5562600"/>
          </a:xfrm>
        </p:spPr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What</a:t>
            </a:r>
            <a:r>
              <a:rPr lang="en-US" dirty="0" smtClean="0"/>
              <a:t> is your complete name? </a:t>
            </a:r>
          </a:p>
          <a:p>
            <a:r>
              <a:rPr lang="en-US" b="1" dirty="0">
                <a:solidFill>
                  <a:srgbClr val="7030A0"/>
                </a:solidFill>
              </a:rPr>
              <a:t>How</a:t>
            </a:r>
            <a:r>
              <a:rPr lang="en-US" dirty="0" smtClean="0"/>
              <a:t> do you spell your last name?</a:t>
            </a:r>
          </a:p>
          <a:p>
            <a:r>
              <a:rPr lang="en-US" b="1" dirty="0">
                <a:solidFill>
                  <a:srgbClr val="7030A0"/>
                </a:solidFill>
              </a:rPr>
              <a:t>Why</a:t>
            </a:r>
            <a:r>
              <a:rPr lang="en-US" dirty="0" smtClean="0"/>
              <a:t> do you want to become a US citizen?</a:t>
            </a:r>
          </a:p>
          <a:p>
            <a:r>
              <a:rPr lang="en-US" b="1" dirty="0">
                <a:solidFill>
                  <a:srgbClr val="7030A0"/>
                </a:solidFill>
              </a:rPr>
              <a:t>When</a:t>
            </a:r>
            <a:r>
              <a:rPr lang="en-US" dirty="0" smtClean="0"/>
              <a:t> did you become a permanent resident?</a:t>
            </a:r>
          </a:p>
          <a:p>
            <a:r>
              <a:rPr lang="en-US" b="1" dirty="0">
                <a:solidFill>
                  <a:srgbClr val="7030A0"/>
                </a:solidFill>
              </a:rPr>
              <a:t>Where</a:t>
            </a:r>
            <a:r>
              <a:rPr lang="en-US" dirty="0" smtClean="0"/>
              <a:t> were you born?</a:t>
            </a:r>
          </a:p>
          <a:p>
            <a:r>
              <a:rPr lang="en-US" b="1" dirty="0">
                <a:solidFill>
                  <a:srgbClr val="7030A0"/>
                </a:solidFill>
              </a:rPr>
              <a:t>Who</a:t>
            </a:r>
            <a:r>
              <a:rPr lang="en-US" dirty="0" smtClean="0"/>
              <a:t> is your spouse?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5895" y="2971800"/>
            <a:ext cx="3631905" cy="2702529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355485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2658</TotalTime>
  <Words>63</Words>
  <Application>Microsoft Office PowerPoint</Application>
  <PresentationFormat>On-screen Show (4:3)</PresentationFormat>
  <Paragraphs>17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CitizenVIP ESL</vt:lpstr>
      <vt:lpstr>Questions</vt:lpstr>
      <vt:lpstr>Questions</vt:lpstr>
      <vt:lpstr>Practice in Pairs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Alison Mc Lin</dc:creator>
  <cp:lastModifiedBy>alison_mclin</cp:lastModifiedBy>
  <cp:revision>239</cp:revision>
  <dcterms:created xsi:type="dcterms:W3CDTF">2012-05-01T06:32:14Z</dcterms:created>
  <dcterms:modified xsi:type="dcterms:W3CDTF">2017-12-02T14:41:06Z</dcterms:modified>
</cp:coreProperties>
</file>