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075" y="0"/>
            <a:ext cx="8097838" cy="93345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075" y="930275"/>
            <a:ext cx="6400800" cy="576263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FF9933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2394AD8-1D2B-4072-9052-7F32F518E85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9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8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8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7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9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5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6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3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2394AD8-1D2B-4072-9052-7F32F518E85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Essa Lesson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Branches of Government Part 1</a:t>
            </a:r>
          </a:p>
        </p:txBody>
      </p:sp>
    </p:spTree>
    <p:extLst>
      <p:ext uri="{BB962C8B-B14F-4D97-AF65-F5344CB8AC3E}">
        <p14:creationId xmlns:p14="http://schemas.microsoft.com/office/powerpoint/2010/main" val="27820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Branch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527746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5168" y="5416737"/>
            <a:ext cx="2103461" cy="553998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Republican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4343400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4800600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30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r>
              <a:rPr lang="en-US" b="1" dirty="0"/>
              <a:t>The 3 Branches of </a:t>
            </a:r>
            <a:r>
              <a:rPr lang="en-US" b="1" dirty="0" smtClean="0"/>
              <a:t>Government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0" y="2362200"/>
            <a:ext cx="8751376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688080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President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3685032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Congress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3672619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Courts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8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Powers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75" y="1585913"/>
            <a:ext cx="6852535" cy="451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752600" y="3840956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43434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30578" y="4818888"/>
            <a:ext cx="19270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34200" y="60198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1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 of Law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85" y="2090738"/>
            <a:ext cx="6642178" cy="400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352544" y="4001929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4648200"/>
            <a:ext cx="7442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81400" y="58674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83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Branch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4949"/>
            <a:ext cx="6469456" cy="466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739640" y="33528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62200" y="47244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24028" y="6096000"/>
            <a:ext cx="15953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7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Branch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12" y="1628774"/>
            <a:ext cx="6609772" cy="4391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4600" y="36576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72200" y="44958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9300" y="6019800"/>
            <a:ext cx="1181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2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Branch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524000"/>
            <a:ext cx="52101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390775"/>
            <a:ext cx="61150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9481" y="5943600"/>
            <a:ext cx="539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Donald Trump and Mike Pence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241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Branch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4" y="1438274"/>
            <a:ext cx="6553384" cy="4962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419600" y="3258312"/>
            <a:ext cx="425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7000" y="3657600"/>
            <a:ext cx="425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11552" y="4038600"/>
            <a:ext cx="10698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27976" y="6400800"/>
            <a:ext cx="1034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83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Select two cabinet-level positions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524000"/>
            <a:ext cx="5004415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3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_symbols_co_66_print_CrystalGraphics.com_PowerPoint_Template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Human_symbols_co_66_print_CrystalGraphics.com_PowerPoint_Templates</Template>
  <TotalTime>24</TotalTime>
  <Words>49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Human_symbols_co_66_print_CrystalGraphics.com_PowerPoint_Templates</vt:lpstr>
      <vt:lpstr>Essa Lesson 7</vt:lpstr>
      <vt:lpstr>The 3 Branches of Government</vt:lpstr>
      <vt:lpstr>Separation of Powers</vt:lpstr>
      <vt:lpstr>The Rule of Law</vt:lpstr>
      <vt:lpstr>The Executive Branch</vt:lpstr>
      <vt:lpstr>The Executive Branch</vt:lpstr>
      <vt:lpstr>The Executive Branch</vt:lpstr>
      <vt:lpstr>The Executive Branch</vt:lpstr>
      <vt:lpstr>Select two cabinet-level positions</vt:lpstr>
      <vt:lpstr>The Executive Branch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 Lesson 7</dc:title>
  <dc:creator>Alison Mc Lin</dc:creator>
  <cp:lastModifiedBy>Alison Mc Lin</cp:lastModifiedBy>
  <cp:revision>10</cp:revision>
  <dcterms:created xsi:type="dcterms:W3CDTF">2017-10-30T18:02:00Z</dcterms:created>
  <dcterms:modified xsi:type="dcterms:W3CDTF">2017-10-30T18:26:39Z</dcterms:modified>
</cp:coreProperties>
</file>