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306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280" r:id="rId14"/>
    <p:sldId id="313" r:id="rId15"/>
    <p:sldId id="281" r:id="rId16"/>
    <p:sldId id="314" r:id="rId17"/>
    <p:sldId id="315" r:id="rId18"/>
    <p:sldId id="316" r:id="rId19"/>
    <p:sldId id="317" r:id="rId20"/>
    <p:sldId id="282" r:id="rId21"/>
    <p:sldId id="283" r:id="rId22"/>
    <p:sldId id="318" r:id="rId23"/>
    <p:sldId id="319" r:id="rId24"/>
    <p:sldId id="263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276" r:id="rId42"/>
    <p:sldId id="337" r:id="rId43"/>
    <p:sldId id="336" r:id="rId44"/>
    <p:sldId id="338" r:id="rId45"/>
    <p:sldId id="339" r:id="rId46"/>
    <p:sldId id="340" r:id="rId47"/>
    <p:sldId id="266" r:id="rId48"/>
    <p:sldId id="267" r:id="rId49"/>
    <p:sldId id="341" r:id="rId50"/>
    <p:sldId id="342" r:id="rId51"/>
    <p:sldId id="268" r:id="rId52"/>
    <p:sldId id="284" r:id="rId53"/>
    <p:sldId id="285" r:id="rId54"/>
    <p:sldId id="269" r:id="rId55"/>
    <p:sldId id="286" r:id="rId56"/>
    <p:sldId id="303" r:id="rId57"/>
    <p:sldId id="287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289" r:id="rId68"/>
    <p:sldId id="298" r:id="rId69"/>
    <p:sldId id="270" r:id="rId70"/>
    <p:sldId id="299" r:id="rId71"/>
    <p:sldId id="271" r:id="rId72"/>
    <p:sldId id="301" r:id="rId73"/>
    <p:sldId id="300" r:id="rId74"/>
    <p:sldId id="272" r:id="rId75"/>
    <p:sldId id="278" r:id="rId76"/>
    <p:sldId id="279" r:id="rId77"/>
    <p:sldId id="304" r:id="rId7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9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joeschmoe@gmail.com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Intermediate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nationality?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nationality is (country)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668" y="3676960"/>
            <a:ext cx="4501132" cy="348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65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779457"/>
            <a:ext cx="10261600" cy="1714500"/>
          </a:xfrm>
        </p:spPr>
        <p:txBody>
          <a:bodyPr/>
          <a:lstStyle/>
          <a:p>
            <a:r>
              <a:rPr lang="en-US" dirty="0" smtClean="0"/>
              <a:t>Are you requesting an accommodation because of a disability?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GB" sz="3600" dirty="0" smtClean="0"/>
              <a:t>No, I’m not requesting an accommodation.</a:t>
            </a:r>
          </a:p>
          <a:p>
            <a:r>
              <a:rPr lang="en-GB" sz="3600" dirty="0" smtClean="0"/>
              <a:t>Yes, I am deaf / blind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114800"/>
            <a:ext cx="5105400" cy="493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54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What is your daytime phone number?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phone number is (XXX) XXX-XXXX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430" y="3121211"/>
            <a:ext cx="3823970" cy="449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What is your email address?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email address is </a:t>
            </a:r>
            <a:r>
              <a:rPr lang="en-US" sz="3600" dirty="0" smtClean="0">
                <a:hlinkClick r:id="rId2"/>
              </a:rPr>
              <a:t>joeschmoe@gmail.com</a:t>
            </a:r>
            <a:endParaRPr lang="en-US" sz="3600" dirty="0" smtClean="0"/>
          </a:p>
          <a:p>
            <a:r>
              <a:rPr lang="en-US" sz="3600" dirty="0" smtClean="0"/>
              <a:t>I don’t have an email address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352800"/>
            <a:ext cx="5661603" cy="498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4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What is your current home address?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address is …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6258" y="3432942"/>
            <a:ext cx="4928941" cy="357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long have you lived at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I have lived there since (month, year)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0032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was your previous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previous address was (street, city, state, zip).</a:t>
            </a:r>
          </a:p>
          <a:p>
            <a:r>
              <a:rPr lang="en-GB" sz="4400" dirty="0" smtClean="0"/>
              <a:t>I have always lived at my current home address.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5653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1887200" cy="1714500"/>
          </a:xfrm>
        </p:spPr>
        <p:txBody>
          <a:bodyPr/>
          <a:lstStyle/>
          <a:p>
            <a:r>
              <a:rPr lang="en-US" dirty="0" smtClean="0"/>
              <a:t>How long did you live at your previous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I lived at my previous address from (month, year) to (month, year)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445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752600"/>
            <a:ext cx="10337800" cy="1714500"/>
          </a:xfrm>
        </p:spPr>
        <p:txBody>
          <a:bodyPr/>
          <a:lstStyle/>
          <a:p>
            <a:r>
              <a:rPr lang="en-US" dirty="0" smtClean="0"/>
              <a:t>Was your mother or father a US citizen before your 18</a:t>
            </a:r>
            <a:r>
              <a:rPr lang="en-US" baseline="30000" dirty="0" smtClean="0"/>
              <a:t>th</a:t>
            </a:r>
            <a:r>
              <a:rPr lang="en-US" dirty="0" smtClean="0"/>
              <a:t> birthday?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GB" sz="4400" dirty="0" smtClean="0"/>
              <a:t>No.</a:t>
            </a:r>
          </a:p>
          <a:p>
            <a:r>
              <a:rPr lang="en-GB" sz="4400" dirty="0" smtClean="0"/>
              <a:t>Yes – my mother / father was a US citizen.</a:t>
            </a:r>
            <a:endParaRPr lang="en-US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9" y="4800600"/>
            <a:ext cx="5232291" cy="360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11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Was your mother or father a US citizen before you were 18 years old?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No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9965" y="3939068"/>
            <a:ext cx="4724177" cy="383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How are you eligible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dirty="0" smtClean="0"/>
              <a:t>I am over 18 years old and have been a:</a:t>
            </a:r>
          </a:p>
          <a:p>
            <a:r>
              <a:rPr lang="en-US" dirty="0" smtClean="0"/>
              <a:t>Permanent resident for 5 years OR</a:t>
            </a:r>
          </a:p>
          <a:p>
            <a:r>
              <a:rPr lang="en-US" dirty="0" smtClean="0"/>
              <a:t>Permanent resident for 3 years and married to a US citizen for 3 years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Are you Hispanic or Latino?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No.</a:t>
            </a:r>
          </a:p>
          <a:p>
            <a:r>
              <a:rPr lang="en-US" sz="3600" dirty="0" smtClean="0"/>
              <a:t>Yes, I’m Latino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2992144"/>
            <a:ext cx="4114800" cy="462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66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19200"/>
            <a:ext cx="9271000" cy="1714500"/>
          </a:xfrm>
        </p:spPr>
        <p:txBody>
          <a:bodyPr/>
          <a:lstStyle/>
          <a:p>
            <a:r>
              <a:rPr lang="en-US" dirty="0" smtClean="0"/>
              <a:t>How do you support yourself?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2743200"/>
            <a:ext cx="5562600" cy="5664200"/>
          </a:xfrm>
        </p:spPr>
        <p:txBody>
          <a:bodyPr/>
          <a:lstStyle/>
          <a:p>
            <a:r>
              <a:rPr lang="en-US" sz="4000" dirty="0"/>
              <a:t>I work at (company)</a:t>
            </a:r>
          </a:p>
          <a:p>
            <a:r>
              <a:rPr lang="en-US" sz="4000" dirty="0"/>
              <a:t>I go to school and work part-time at (company)</a:t>
            </a:r>
          </a:p>
          <a:p>
            <a:r>
              <a:rPr lang="en-US" sz="4000" dirty="0"/>
              <a:t>I’m retired and get a pension</a:t>
            </a:r>
          </a:p>
          <a:p>
            <a:r>
              <a:rPr lang="en-US" sz="4000" dirty="0"/>
              <a:t>My spouse works and supports me</a:t>
            </a:r>
          </a:p>
          <a:p>
            <a:r>
              <a:rPr lang="en-GB" sz="4000" dirty="0"/>
              <a:t>My family supports me.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169" y="3603116"/>
            <a:ext cx="5290165" cy="50074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6696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19200"/>
            <a:ext cx="9271000" cy="1714500"/>
          </a:xfrm>
        </p:spPr>
        <p:txBody>
          <a:bodyPr/>
          <a:lstStyle/>
          <a:p>
            <a:r>
              <a:rPr lang="en-US" dirty="0" smtClean="0"/>
              <a:t>What do you do for a living? What is your job?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2743200"/>
            <a:ext cx="5562600" cy="5664200"/>
          </a:xfrm>
        </p:spPr>
        <p:txBody>
          <a:bodyPr/>
          <a:lstStyle/>
          <a:p>
            <a:r>
              <a:rPr lang="en-US" sz="4000" dirty="0" smtClean="0"/>
              <a:t>I am a (teacher, cleaner, engineer …).</a:t>
            </a:r>
          </a:p>
          <a:p>
            <a:r>
              <a:rPr lang="en-US" sz="4000" dirty="0" smtClean="0"/>
              <a:t>I work full-time.</a:t>
            </a:r>
          </a:p>
          <a:p>
            <a:r>
              <a:rPr lang="en-US" sz="4000" dirty="0" smtClean="0"/>
              <a:t>I work part-time.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169" y="3603116"/>
            <a:ext cx="5290165" cy="50074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2192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19200"/>
            <a:ext cx="9271000" cy="1714500"/>
          </a:xfrm>
        </p:spPr>
        <p:txBody>
          <a:bodyPr/>
          <a:lstStyle/>
          <a:p>
            <a:r>
              <a:rPr lang="en-US" dirty="0" smtClean="0"/>
              <a:t>How long have you worked at your job?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2743200"/>
            <a:ext cx="5562600" cy="5664200"/>
          </a:xfrm>
        </p:spPr>
        <p:txBody>
          <a:bodyPr/>
          <a:lstStyle/>
          <a:p>
            <a:r>
              <a:rPr lang="en-US" sz="4000" dirty="0" smtClean="0"/>
              <a:t>I have worked there since (month, year)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169" y="3603116"/>
            <a:ext cx="5290165" cy="50074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was outside the US for (X) days.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8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Tell me about your last trip. When did you leave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left on (month, day, year).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91000"/>
            <a:ext cx="5054599" cy="3809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8578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When did you return to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returned on (month, day, year).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4457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Where did you go?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went to (country)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920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current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1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(first, middle, last)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0"/>
            <a:ext cx="5867400" cy="44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many times have you been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 have been married one time / 2 times.</a:t>
            </a:r>
          </a:p>
          <a:p>
            <a:r>
              <a:rPr lang="en-GB" sz="4800" dirty="0" smtClean="0"/>
              <a:t>I have never been married.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49122"/>
            <a:ext cx="6019800" cy="391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5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spouse’s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His name is …</a:t>
            </a:r>
          </a:p>
          <a:p>
            <a:r>
              <a:rPr lang="en-GB" sz="4800" dirty="0" smtClean="0"/>
              <a:t>Her name is …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spouse’s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His/her date of birth is (month, day, year)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6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current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64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many times have you been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 have been married one time / 2 times.</a:t>
            </a:r>
          </a:p>
          <a:p>
            <a:r>
              <a:rPr lang="en-GB" sz="4800" dirty="0" smtClean="0"/>
              <a:t>I have never been married.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49122"/>
            <a:ext cx="6019800" cy="391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77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spouse’s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His name is …</a:t>
            </a:r>
          </a:p>
          <a:p>
            <a:r>
              <a:rPr lang="en-GB" sz="4800" dirty="0" smtClean="0"/>
              <a:t>Her name is …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83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the date of your marriage?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We got married on (month, day, year)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3733800"/>
            <a:ext cx="4915042" cy="444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2723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30800" y="2971800"/>
            <a:ext cx="7620000" cy="5664200"/>
          </a:xfrm>
        </p:spPr>
        <p:txBody>
          <a:bodyPr/>
          <a:lstStyle/>
          <a:p>
            <a:r>
              <a:rPr lang="en-US" sz="4400" dirty="0" smtClean="0"/>
              <a:t>Yes: my spouse was born in the US.</a:t>
            </a:r>
          </a:p>
          <a:p>
            <a:r>
              <a:rPr lang="en-GB" sz="4400" dirty="0" smtClean="0"/>
              <a:t>Yes: my spouse became a US citizen on (month, day, year)</a:t>
            </a:r>
            <a:endParaRPr lang="en-US" sz="4400" dirty="0" smtClean="0"/>
          </a:p>
          <a:p>
            <a:r>
              <a:rPr lang="en-US" sz="4400" dirty="0" smtClean="0"/>
              <a:t>No: my spouse is a permanent resident.</a:t>
            </a:r>
          </a:p>
          <a:p>
            <a:r>
              <a:rPr lang="en-GB" sz="4400" dirty="0" smtClean="0"/>
              <a:t>No: my spouse is a citizen of (Mexico)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008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the name of your prior spouse?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My ex-wife is called …</a:t>
            </a:r>
          </a:p>
          <a:p>
            <a:r>
              <a:rPr lang="en-GB" sz="4800" dirty="0" smtClean="0"/>
              <a:t>My ex-husband is called …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7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Was your prior spouse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Yes – he/she was born in the US.</a:t>
            </a:r>
          </a:p>
          <a:p>
            <a:r>
              <a:rPr lang="en-GB" sz="4800" dirty="0" smtClean="0"/>
              <a:t>No – he/she is a Permanent Resident.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7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Spell your family name.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G - O – N – Z – A – L – E - S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9" y="3412434"/>
            <a:ext cx="5688141" cy="382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0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No, I have no children.</a:t>
            </a:r>
          </a:p>
          <a:p>
            <a:r>
              <a:rPr lang="en-US" sz="4800" dirty="0" smtClean="0"/>
              <a:t>Yes, I have one child.</a:t>
            </a:r>
          </a:p>
          <a:p>
            <a:r>
              <a:rPr lang="en-US" sz="4800" dirty="0" smtClean="0"/>
              <a:t>Yes, I have 2 children.</a:t>
            </a:r>
            <a:endParaRPr lang="en-US" sz="4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1" y="3312338"/>
            <a:ext cx="5686029" cy="42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S/he is called … .</a:t>
            </a:r>
          </a:p>
          <a:p>
            <a:r>
              <a:rPr lang="en-US" sz="4000" dirty="0" smtClean="0"/>
              <a:t>They are </a:t>
            </a:r>
            <a:r>
              <a:rPr lang="en-US" sz="4000" dirty="0"/>
              <a:t>called … 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89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Are they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000" dirty="0" smtClean="0"/>
              <a:t>Yes – he/she is a US citizen.</a:t>
            </a:r>
          </a:p>
          <a:p>
            <a:r>
              <a:rPr lang="en-US" sz="4000" dirty="0" smtClean="0"/>
              <a:t>No – he/she is not a US citizen.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71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is their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000" dirty="0" smtClean="0"/>
              <a:t>(Name) was born on (month, day, year)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0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is your children’s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He / she was born in the US.</a:t>
            </a:r>
          </a:p>
          <a:p>
            <a:r>
              <a:rPr lang="en-GB" sz="4000" dirty="0" smtClean="0"/>
              <a:t>They were born in (Japan)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48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Where do your children live?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GB" sz="4000" dirty="0" smtClean="0"/>
              <a:t>They live with me.</a:t>
            </a:r>
          </a:p>
          <a:p>
            <a:r>
              <a:rPr lang="en-GB" sz="4000" dirty="0" smtClean="0"/>
              <a:t>She lives in San Francisco.</a:t>
            </a:r>
          </a:p>
          <a:p>
            <a:r>
              <a:rPr lang="en-GB" sz="4000" dirty="0" smtClean="0"/>
              <a:t>He lives in Taiwan.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5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0566400" cy="1714500"/>
          </a:xfrm>
        </p:spPr>
        <p:txBody>
          <a:bodyPr/>
          <a:lstStyle/>
          <a:p>
            <a:r>
              <a:rPr lang="en-US" dirty="0"/>
              <a:t>Do you have any title of nobility in a foreign country?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75" y="3886200"/>
            <a:ext cx="4479925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8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582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declared </a:t>
            </a:r>
            <a:r>
              <a:rPr lang="en-US" dirty="0"/>
              <a:t>legally incompetent?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3492314"/>
            <a:ext cx="4746288" cy="443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4711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600200"/>
            <a:ext cx="11887200" cy="1714500"/>
          </a:xfrm>
        </p:spPr>
        <p:txBody>
          <a:bodyPr/>
          <a:lstStyle/>
          <a:p>
            <a:r>
              <a:rPr lang="en-US" dirty="0" smtClean="0"/>
              <a:t>Is the name on your Green Card the same as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Yes.</a:t>
            </a:r>
          </a:p>
          <a:p>
            <a:r>
              <a:rPr lang="en-US" sz="4400" dirty="0" smtClean="0"/>
              <a:t>No – the name on my Green Card is my maiden name. I got married.</a:t>
            </a:r>
            <a:endParaRPr lang="en-US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5" y="4572000"/>
            <a:ext cx="63739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54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belong to any groups or organizations?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000" dirty="0" smtClean="0"/>
              <a:t>No</a:t>
            </a:r>
          </a:p>
          <a:p>
            <a:r>
              <a:rPr lang="en-US" sz="4000" dirty="0" smtClean="0"/>
              <a:t>Yes, I am a member of a church.</a:t>
            </a:r>
          </a:p>
          <a:p>
            <a:r>
              <a:rPr lang="en-US" sz="4000" dirty="0" smtClean="0"/>
              <a:t>Yes, I am a member of a golf club.</a:t>
            </a:r>
            <a:endParaRPr lang="en-US" sz="40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8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been a member of the Communist party?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000" dirty="0" smtClean="0"/>
              <a:t>No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244600" y="4267200"/>
            <a:ext cx="49627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58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 or committed acts of violence?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7" y="4320382"/>
            <a:ext cx="5923493" cy="44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badly hurt or killed a person on purpose?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479" y="4101319"/>
            <a:ext cx="4551721" cy="449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70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ever participated in a rebel group, militia, or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1" y="4136291"/>
            <a:ext cx="4278242" cy="432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13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905000"/>
            <a:ext cx="12192000" cy="1714500"/>
          </a:xfrm>
        </p:spPr>
        <p:txBody>
          <a:bodyPr/>
          <a:lstStyle/>
          <a:p>
            <a:r>
              <a:rPr lang="en-US" dirty="0" smtClean="0"/>
              <a:t>Have you ever worked in a place like a prison or labor camp?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429" y="4800600"/>
            <a:ext cx="571893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366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participated in a rebel group, militia, or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343400"/>
            <a:ext cx="6197600" cy="356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16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been a member of a gang?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626600" y="3505200"/>
            <a:ext cx="2895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" y="4114800"/>
            <a:ext cx="8618658" cy="396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0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received military or weapons training?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483600" y="3505200"/>
            <a:ext cx="4038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2559"/>
            <a:ext cx="6426200" cy="489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5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600200"/>
            <a:ext cx="11887200" cy="1714500"/>
          </a:xfrm>
        </p:spPr>
        <p:txBody>
          <a:bodyPr/>
          <a:lstStyle/>
          <a:p>
            <a:r>
              <a:rPr lang="en-US" dirty="0" smtClean="0"/>
              <a:t>What is your Social Security number?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social security number is 987-65-4321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9" y="3452243"/>
            <a:ext cx="6801120" cy="416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3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forced a child to become a soldier?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4876565" cy="58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6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749" y="3714903"/>
            <a:ext cx="4526247" cy="4209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0920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</a:t>
            </a:r>
            <a:r>
              <a:rPr lang="en-US" dirty="0" smtClean="0"/>
              <a:t>arrested?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" y="4724400"/>
            <a:ext cx="5878270" cy="38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5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4" y="3581400"/>
            <a:ext cx="2797806" cy="4567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9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helped anyone enter the US illegally?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403119"/>
            <a:ext cx="6326609" cy="475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91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</a:t>
            </a:r>
            <a:r>
              <a:rPr lang="en-US" sz="6000" dirty="0" smtClean="0"/>
              <a:t>gambled illegally? What is illegal gambling?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5400" dirty="0" smtClean="0"/>
              <a:t>No, never.</a:t>
            </a:r>
          </a:p>
          <a:p>
            <a:r>
              <a:rPr lang="en-GB" sz="5400" dirty="0" smtClean="0"/>
              <a:t>You play cards and don’t pay taxes.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7" y="4207828"/>
            <a:ext cx="6844520" cy="417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48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11000" cy="1714500"/>
          </a:xfrm>
        </p:spPr>
        <p:txBody>
          <a:bodyPr/>
          <a:lstStyle/>
          <a:p>
            <a:r>
              <a:rPr lang="en-US" dirty="0" smtClean="0"/>
              <a:t>Have you failed to support your dependents of pay alimony?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6" y="4107068"/>
            <a:ext cx="7726624" cy="47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8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4800" dirty="0" smtClean="0"/>
              <a:t>Have you ever lied to the US Government to get public benefits (e.g. welfare)?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672480"/>
            <a:ext cx="5352728" cy="463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6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br>
              <a:rPr lang="en-US" dirty="0" smtClean="0"/>
            </a:br>
            <a:r>
              <a:rPr lang="en-US" dirty="0" smtClean="0"/>
              <a:t>What is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16800" y="3505200"/>
            <a:ext cx="5105400" cy="5664200"/>
          </a:xfrm>
        </p:spPr>
        <p:txBody>
          <a:bodyPr/>
          <a:lstStyle/>
          <a:p>
            <a:r>
              <a:rPr lang="en-US" sz="6600" dirty="0" smtClean="0"/>
              <a:t>No, never.</a:t>
            </a:r>
          </a:p>
          <a:p>
            <a:r>
              <a:rPr lang="en-US" sz="6600" dirty="0" smtClean="0"/>
              <a:t>I get sent back to my old country.</a:t>
            </a:r>
            <a:endParaRPr lang="en-US" sz="6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48000"/>
            <a:ext cx="6736793" cy="51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served in the US military?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5600" y="3916443"/>
            <a:ext cx="4922307" cy="332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001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My date of birth is (month, day, year)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429000"/>
            <a:ext cx="5503231" cy="4201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51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Do you support the Constitution and the form of government of the US?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Are you willing to take the full Oath of Allegiance to the US Government?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1" y="4077434"/>
            <a:ext cx="4451408" cy="397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9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Do you understand the full Oath of Allegiance to the United States?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9437" y="4072431"/>
            <a:ext cx="3664971" cy="400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93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If the law requires it, are you willing to bear arms in the US Army?</a:t>
            </a:r>
            <a:br>
              <a:rPr lang="en-US" sz="5400" dirty="0" smtClean="0"/>
            </a:br>
            <a:r>
              <a:rPr lang="en-US" sz="5400" dirty="0" smtClean="0"/>
              <a:t>What is “bear arms”?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505200"/>
            <a:ext cx="60198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</a:p>
          <a:p>
            <a:r>
              <a:rPr lang="en-US" sz="6600" dirty="0" smtClean="0"/>
              <a:t>I will use a gun to protect the US.</a:t>
            </a:r>
            <a:endParaRPr lang="en-US" sz="6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9" y="4105044"/>
            <a:ext cx="5567419" cy="42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2268200" cy="1714500"/>
          </a:xfrm>
        </p:spPr>
        <p:txBody>
          <a:bodyPr/>
          <a:lstStyle/>
          <a:p>
            <a:r>
              <a:rPr lang="en-US" dirty="0" smtClean="0"/>
              <a:t>Are you willing to perform non-combatant services for the US Army? What is “non-</a:t>
            </a:r>
            <a:r>
              <a:rPr lang="en-US" dirty="0" err="1" smtClean="0"/>
              <a:t>combattant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810000"/>
            <a:ext cx="56388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</a:p>
          <a:p>
            <a:r>
              <a:rPr lang="en-US" sz="6600" dirty="0" smtClean="0"/>
              <a:t>I help the military but no gun – like a doctor.</a:t>
            </a:r>
            <a:endParaRPr lang="en-US" sz="6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1" y="4572000"/>
            <a:ext cx="5971729" cy="45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44294"/>
            <a:ext cx="6244438" cy="4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You’ll be a great US citizen!!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Thank you!!!!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800" y="5029200"/>
            <a:ext cx="6721987" cy="281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81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date did you become a legal permanent resident?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I became a permanent resident on (month, day, year)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9" y="3620711"/>
            <a:ext cx="5377471" cy="3389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9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04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Pages>0</Pages>
  <Words>1470</Words>
  <Characters>0</Characters>
  <Application>Microsoft Office PowerPoint</Application>
  <PresentationFormat>Custom</PresentationFormat>
  <Lines>0</Lines>
  <Paragraphs>195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Bradley Hand ITC TT-Bold</vt:lpstr>
      <vt:lpstr>Stone Sans ITC TT-Semi</vt:lpstr>
      <vt:lpstr>ヒラギノ明朝 ProN W3</vt:lpstr>
      <vt:lpstr>ヒラギノ角ゴ ProN W3</vt:lpstr>
      <vt:lpstr>Title &amp; Subtitle</vt:lpstr>
      <vt:lpstr>Title, Bullets &amp; Photo</vt:lpstr>
      <vt:lpstr>Intermediate Citizenship Interview</vt:lpstr>
      <vt:lpstr>How are you eligible to become a US citizen?</vt:lpstr>
      <vt:lpstr>What is your current legal name?</vt:lpstr>
      <vt:lpstr>Spell your family name.</vt:lpstr>
      <vt:lpstr>Is the name on your Green Card the same as your current legal name?</vt:lpstr>
      <vt:lpstr>What is your Social Security number?</vt:lpstr>
      <vt:lpstr>What is your date of birth?</vt:lpstr>
      <vt:lpstr>What date did you become a legal permanent resident?</vt:lpstr>
      <vt:lpstr>What is your country of birth?</vt:lpstr>
      <vt:lpstr>What is your country of nationality?</vt:lpstr>
      <vt:lpstr>Are you requesting an accommodation because of a disability?</vt:lpstr>
      <vt:lpstr>What is your daytime phone number?</vt:lpstr>
      <vt:lpstr>What is your email address?</vt:lpstr>
      <vt:lpstr>What is your current home address?</vt:lpstr>
      <vt:lpstr>How long have you lived at your current home address?</vt:lpstr>
      <vt:lpstr>What was your previous home address?</vt:lpstr>
      <vt:lpstr>How long did you live at your previous home address?</vt:lpstr>
      <vt:lpstr>Was your mother or father a US citizen before your 18th birthday?</vt:lpstr>
      <vt:lpstr>Was your mother or father a US citizen before you were 18 years old?</vt:lpstr>
      <vt:lpstr>Are you Hispanic or Latino?</vt:lpstr>
      <vt:lpstr>How do you support yourself?</vt:lpstr>
      <vt:lpstr>What do you do for a living? What is your job?</vt:lpstr>
      <vt:lpstr>How long have you worked at your job?</vt:lpstr>
      <vt:lpstr>Have you taken any trips outside the US in the past 5 years?</vt:lpstr>
      <vt:lpstr>How many total days were you outside of the US?</vt:lpstr>
      <vt:lpstr>Tell me about your last trip. When did you leave the US?</vt:lpstr>
      <vt:lpstr>When did you return to the US?</vt:lpstr>
      <vt:lpstr>Where did you go?</vt:lpstr>
      <vt:lpstr>What is your current marital status?</vt:lpstr>
      <vt:lpstr>How many times have you been married?</vt:lpstr>
      <vt:lpstr>What is your spouse’s name?</vt:lpstr>
      <vt:lpstr>What is your spouse’s date of birth?</vt:lpstr>
      <vt:lpstr>What is your current marital status?</vt:lpstr>
      <vt:lpstr>How many times have you been married?</vt:lpstr>
      <vt:lpstr>What is your spouse’s name?</vt:lpstr>
      <vt:lpstr>What is the date of your marriage?</vt:lpstr>
      <vt:lpstr>Is your spouse a U.S. citizen?</vt:lpstr>
      <vt:lpstr>What is the name of your prior spouse?</vt:lpstr>
      <vt:lpstr>Was your prior spouse a US citizen?</vt:lpstr>
      <vt:lpstr>Do you have any children?</vt:lpstr>
      <vt:lpstr>What are their names?</vt:lpstr>
      <vt:lpstr>Are they a US citizen?</vt:lpstr>
      <vt:lpstr>What is their date of birth?</vt:lpstr>
      <vt:lpstr>What is your children’s country of birth?</vt:lpstr>
      <vt:lpstr>Where do your children live?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</vt:lpstr>
      <vt:lpstr>Do you pay your taxes every year?</vt:lpstr>
      <vt:lpstr>Do you belong to any groups or organizations?</vt:lpstr>
      <vt:lpstr>Have you ever been a member of the Communist party?</vt:lpstr>
      <vt:lpstr>Have you ever been a terrorist or committed acts of violence?</vt:lpstr>
      <vt:lpstr>Have you ever badly hurt or killed a person on purpose?</vt:lpstr>
      <vt:lpstr>Have you ever participated in a rebel group, militia, or army?</vt:lpstr>
      <vt:lpstr>Have you ever worked in a place like a prison or labor camp?</vt:lpstr>
      <vt:lpstr>Have you ever participated in a rebel group, militia, or army?</vt:lpstr>
      <vt:lpstr>Have you ever been a member of a gang?</vt:lpstr>
      <vt:lpstr>Have you ever received military or weapons training?</vt:lpstr>
      <vt:lpstr>Have you ever forced a child to become a soldier?</vt:lpstr>
      <vt:lpstr>Have you ever been a habitual drunkard?</vt:lpstr>
      <vt:lpstr>Have you ever been arrested?</vt:lpstr>
      <vt:lpstr>Have you ever sold or smuggled illegal drugs or narcotics?</vt:lpstr>
      <vt:lpstr>Have you ever helped anyone enter the US illegally?</vt:lpstr>
      <vt:lpstr>Have you ever gambled illegally? What is illegal gambling?</vt:lpstr>
      <vt:lpstr>Have you failed to support your dependents of pay alimony?</vt:lpstr>
      <vt:lpstr>Have you ever lied to the US Government to get public benefits (e.g. welfare)?</vt:lpstr>
      <vt:lpstr>Have you ever been deported? What is deported?</vt:lpstr>
      <vt:lpstr>Have you ever served in the US military?</vt:lpstr>
      <vt:lpstr>Do you support the Constitution and the form of government of the US?</vt:lpstr>
      <vt:lpstr>Are you willing to take the full Oath of Allegiance to the US Government?</vt:lpstr>
      <vt:lpstr>Do you understand the full Oath of Allegiance to the United States?</vt:lpstr>
      <vt:lpstr>If the law requires it, are you willing to bear arms in the US Army? What is “bear arms”?</vt:lpstr>
      <vt:lpstr>Are you willing to perform non-combatant services for the US Army? What is “non-combattant”?</vt:lpstr>
      <vt:lpstr>Are you willing to help the government during a national emergency?</vt:lpstr>
      <vt:lpstr>Congratulations! You’ll be a great US citizen!!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McLin</cp:lastModifiedBy>
  <cp:revision>49</cp:revision>
  <dcterms:modified xsi:type="dcterms:W3CDTF">2019-12-03T17:48:15Z</dcterms:modified>
</cp:coreProperties>
</file>