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34"/>
    <a:srgbClr val="660066"/>
    <a:srgbClr val="CC0000"/>
    <a:srgbClr val="FFFFFF"/>
    <a:srgbClr val="000000"/>
    <a:srgbClr val="420000"/>
    <a:srgbClr val="000066"/>
    <a:srgbClr val="502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74" autoAdjust="0"/>
  </p:normalViewPr>
  <p:slideViewPr>
    <p:cSldViewPr>
      <p:cViewPr varScale="1">
        <p:scale>
          <a:sx n="103" d="100"/>
          <a:sy n="103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4EC5E5-43C0-4098-B7A2-99BEEDEF1640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D2C5983-3F0A-48D9-BEEC-8698B1C9ABD8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pPr rtl="0"/>
          <a:r>
            <a:rPr lang="en-US" smtClean="0"/>
            <a:t>Current Marital Status</a:t>
          </a:r>
          <a:endParaRPr lang="en-US"/>
        </a:p>
      </dgm:t>
    </dgm:pt>
    <dgm:pt modelId="{6F2EF4E7-E52A-4CF7-A09B-96E5136872E5}" type="parTrans" cxnId="{C67D1507-A891-423B-8356-D709452A36EA}">
      <dgm:prSet/>
      <dgm:spPr/>
      <dgm:t>
        <a:bodyPr/>
        <a:lstStyle/>
        <a:p>
          <a:endParaRPr lang="en-US"/>
        </a:p>
      </dgm:t>
    </dgm:pt>
    <dgm:pt modelId="{419D36A9-8D84-4EA2-BAE0-6D15DA8C0E7D}" type="sibTrans" cxnId="{C67D1507-A891-423B-8356-D709452A36EA}">
      <dgm:prSet/>
      <dgm:spPr/>
      <dgm:t>
        <a:bodyPr/>
        <a:lstStyle/>
        <a:p>
          <a:endParaRPr lang="en-US"/>
        </a:p>
      </dgm:t>
    </dgm:pt>
    <dgm:pt modelId="{FFD6A6A5-9F23-4F0C-8667-304159BF19CC}">
      <dgm:prSet custT="1"/>
      <dgm:spPr/>
      <dgm:t>
        <a:bodyPr/>
        <a:lstStyle/>
        <a:p>
          <a:pPr rtl="0"/>
          <a:r>
            <a:rPr lang="en-US" sz="1600" dirty="0" smtClean="0"/>
            <a:t>Single</a:t>
          </a:r>
          <a:endParaRPr lang="en-US" sz="1600" dirty="0"/>
        </a:p>
      </dgm:t>
    </dgm:pt>
    <dgm:pt modelId="{9A462C1F-9E92-4DF2-BC1C-70705C91E142}" type="parTrans" cxnId="{BA802D2E-BA01-42E0-8E53-2B574369980F}">
      <dgm:prSet/>
      <dgm:spPr/>
      <dgm:t>
        <a:bodyPr/>
        <a:lstStyle/>
        <a:p>
          <a:endParaRPr lang="en-US"/>
        </a:p>
      </dgm:t>
    </dgm:pt>
    <dgm:pt modelId="{8D689284-3930-4066-901C-CD3826E631A0}" type="sibTrans" cxnId="{BA802D2E-BA01-42E0-8E53-2B574369980F}">
      <dgm:prSet/>
      <dgm:spPr/>
      <dgm:t>
        <a:bodyPr/>
        <a:lstStyle/>
        <a:p>
          <a:endParaRPr lang="en-US"/>
        </a:p>
      </dgm:t>
    </dgm:pt>
    <dgm:pt modelId="{D812C002-F86F-49AE-B358-027E0B9825A5}">
      <dgm:prSet custT="1"/>
      <dgm:spPr/>
      <dgm:t>
        <a:bodyPr/>
        <a:lstStyle/>
        <a:p>
          <a:pPr rtl="0"/>
          <a:r>
            <a:rPr lang="en-US" sz="1600" dirty="0" smtClean="0"/>
            <a:t>Married</a:t>
          </a:r>
          <a:endParaRPr lang="en-US" sz="1600" dirty="0"/>
        </a:p>
      </dgm:t>
    </dgm:pt>
    <dgm:pt modelId="{98F88C81-4D46-412C-A29E-86EBAE6A0AC6}" type="parTrans" cxnId="{76C30988-992F-4966-86F3-80168BED649C}">
      <dgm:prSet/>
      <dgm:spPr/>
      <dgm:t>
        <a:bodyPr/>
        <a:lstStyle/>
        <a:p>
          <a:endParaRPr lang="en-US"/>
        </a:p>
      </dgm:t>
    </dgm:pt>
    <dgm:pt modelId="{C9755B9C-5CB3-4088-80B6-9713BA6FE2C7}" type="sibTrans" cxnId="{76C30988-992F-4966-86F3-80168BED649C}">
      <dgm:prSet/>
      <dgm:spPr/>
      <dgm:t>
        <a:bodyPr/>
        <a:lstStyle/>
        <a:p>
          <a:endParaRPr lang="en-US"/>
        </a:p>
      </dgm:t>
    </dgm:pt>
    <dgm:pt modelId="{807FDD8E-A7A7-42BD-9B1B-6D2F686C4E8E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Date</a:t>
          </a:r>
          <a:endParaRPr lang="en-US" b="1" dirty="0">
            <a:solidFill>
              <a:schemeClr val="tx1"/>
            </a:solidFill>
          </a:endParaRPr>
        </a:p>
      </dgm:t>
    </dgm:pt>
    <dgm:pt modelId="{B997E43B-7946-49CE-AC5F-E90775F55C19}" type="parTrans" cxnId="{4F248462-F4C3-45C4-839C-B1E385D3F292}">
      <dgm:prSet/>
      <dgm:spPr/>
      <dgm:t>
        <a:bodyPr/>
        <a:lstStyle/>
        <a:p>
          <a:endParaRPr lang="en-US"/>
        </a:p>
      </dgm:t>
    </dgm:pt>
    <dgm:pt modelId="{165E6060-37F5-4F37-9620-0B99CEABABB1}" type="sibTrans" cxnId="{4F248462-F4C3-45C4-839C-B1E385D3F292}">
      <dgm:prSet/>
      <dgm:spPr/>
      <dgm:t>
        <a:bodyPr/>
        <a:lstStyle/>
        <a:p>
          <a:endParaRPr lang="en-US"/>
        </a:p>
      </dgm:t>
    </dgm:pt>
    <dgm:pt modelId="{93CBDE9B-7442-4D99-A1BD-5AE72BB169CC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Spouse Current Address</a:t>
          </a:r>
          <a:endParaRPr lang="en-US" b="1" dirty="0">
            <a:solidFill>
              <a:schemeClr val="tx1"/>
            </a:solidFill>
          </a:endParaRPr>
        </a:p>
      </dgm:t>
    </dgm:pt>
    <dgm:pt modelId="{67A23F5D-DD56-46B4-A0C0-C14677915CC6}" type="parTrans" cxnId="{649620A9-91D0-4A0F-B6A2-DE73283A86D9}">
      <dgm:prSet/>
      <dgm:spPr/>
      <dgm:t>
        <a:bodyPr/>
        <a:lstStyle/>
        <a:p>
          <a:endParaRPr lang="en-US"/>
        </a:p>
      </dgm:t>
    </dgm:pt>
    <dgm:pt modelId="{D980B2D9-568A-4715-9CB2-2B03B792DB0D}" type="sibTrans" cxnId="{649620A9-91D0-4A0F-B6A2-DE73283A86D9}">
      <dgm:prSet/>
      <dgm:spPr/>
      <dgm:t>
        <a:bodyPr/>
        <a:lstStyle/>
        <a:p>
          <a:endParaRPr lang="en-US"/>
        </a:p>
      </dgm:t>
    </dgm:pt>
    <dgm:pt modelId="{4EAC1C65-8F19-4D14-8409-625AFABC93D8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Spouse Immigration Status</a:t>
          </a:r>
          <a:endParaRPr lang="en-US" b="1" dirty="0">
            <a:solidFill>
              <a:schemeClr val="tx1"/>
            </a:solidFill>
          </a:endParaRPr>
        </a:p>
      </dgm:t>
    </dgm:pt>
    <dgm:pt modelId="{5B87410C-1785-4F87-A72D-1CFDA798930E}" type="parTrans" cxnId="{526946C8-6A13-4221-86FF-F42613979592}">
      <dgm:prSet/>
      <dgm:spPr/>
      <dgm:t>
        <a:bodyPr/>
        <a:lstStyle/>
        <a:p>
          <a:endParaRPr lang="en-US"/>
        </a:p>
      </dgm:t>
    </dgm:pt>
    <dgm:pt modelId="{159BB1B2-41BC-487A-A32E-EF18301252AE}" type="sibTrans" cxnId="{526946C8-6A13-4221-86FF-F42613979592}">
      <dgm:prSet/>
      <dgm:spPr/>
      <dgm:t>
        <a:bodyPr/>
        <a:lstStyle/>
        <a:p>
          <a:endParaRPr lang="en-US"/>
        </a:p>
      </dgm:t>
    </dgm:pt>
    <dgm:pt modelId="{CB089B08-806B-4BC0-9CA0-8748B843D5BD}">
      <dgm:prSet custT="1"/>
      <dgm:spPr/>
      <dgm:t>
        <a:bodyPr/>
        <a:lstStyle/>
        <a:p>
          <a:pPr rtl="0"/>
          <a:r>
            <a:rPr lang="en-US" sz="1600" dirty="0" smtClean="0"/>
            <a:t>Divorced</a:t>
          </a:r>
          <a:endParaRPr lang="en-US" sz="1600" dirty="0"/>
        </a:p>
      </dgm:t>
    </dgm:pt>
    <dgm:pt modelId="{88A24006-CB57-4CB0-9383-30545ABF4CA1}" type="parTrans" cxnId="{1D09F98D-5A9E-47E4-9C84-4B0D85294CB3}">
      <dgm:prSet/>
      <dgm:spPr/>
      <dgm:t>
        <a:bodyPr/>
        <a:lstStyle/>
        <a:p>
          <a:endParaRPr lang="en-US"/>
        </a:p>
      </dgm:t>
    </dgm:pt>
    <dgm:pt modelId="{91E9D0E0-952E-4F29-BF29-FC153A97E3C6}" type="sibTrans" cxnId="{1D09F98D-5A9E-47E4-9C84-4B0D85294CB3}">
      <dgm:prSet/>
      <dgm:spPr/>
      <dgm:t>
        <a:bodyPr/>
        <a:lstStyle/>
        <a:p>
          <a:endParaRPr lang="en-US"/>
        </a:p>
      </dgm:t>
    </dgm:pt>
    <dgm:pt modelId="{86E0C0AD-96C9-41BB-998D-EBF812F3588E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Date: marriage &amp; divorce</a:t>
          </a:r>
          <a:endParaRPr lang="en-US" b="1" dirty="0">
            <a:solidFill>
              <a:schemeClr val="tx1"/>
            </a:solidFill>
          </a:endParaRPr>
        </a:p>
      </dgm:t>
    </dgm:pt>
    <dgm:pt modelId="{6030B661-08D4-45AC-917D-05DB9D2E4CF6}" type="parTrans" cxnId="{0823F029-AB7F-45D6-99BE-679173020BAB}">
      <dgm:prSet/>
      <dgm:spPr/>
      <dgm:t>
        <a:bodyPr/>
        <a:lstStyle/>
        <a:p>
          <a:endParaRPr lang="en-US"/>
        </a:p>
      </dgm:t>
    </dgm:pt>
    <dgm:pt modelId="{5462C908-9FF2-4888-BBE8-A6EDA4855134}" type="sibTrans" cxnId="{0823F029-AB7F-45D6-99BE-679173020BAB}">
      <dgm:prSet/>
      <dgm:spPr/>
      <dgm:t>
        <a:bodyPr/>
        <a:lstStyle/>
        <a:p>
          <a:endParaRPr lang="en-US"/>
        </a:p>
      </dgm:t>
    </dgm:pt>
    <dgm:pt modelId="{9E0589D9-80E3-4AB3-802B-D16AF48ABE40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Spouse Current Address</a:t>
          </a:r>
          <a:endParaRPr lang="en-US" b="1" dirty="0">
            <a:solidFill>
              <a:schemeClr val="tx1"/>
            </a:solidFill>
          </a:endParaRPr>
        </a:p>
      </dgm:t>
    </dgm:pt>
    <dgm:pt modelId="{14E90FE1-9099-4AB8-8B13-1E51FC36F9E7}" type="parTrans" cxnId="{8410F98A-A643-45DC-A8D7-1BEEEF68F6AB}">
      <dgm:prSet/>
      <dgm:spPr/>
      <dgm:t>
        <a:bodyPr/>
        <a:lstStyle/>
        <a:p>
          <a:endParaRPr lang="en-US"/>
        </a:p>
      </dgm:t>
    </dgm:pt>
    <dgm:pt modelId="{749E83D8-1677-499E-A6CD-7038EF4E6DF3}" type="sibTrans" cxnId="{8410F98A-A643-45DC-A8D7-1BEEEF68F6AB}">
      <dgm:prSet/>
      <dgm:spPr/>
      <dgm:t>
        <a:bodyPr/>
        <a:lstStyle/>
        <a:p>
          <a:endParaRPr lang="en-US"/>
        </a:p>
      </dgm:t>
    </dgm:pt>
    <dgm:pt modelId="{E3B53471-F2B1-4C8B-984E-3090B348C6D9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Spouse Immigration Status</a:t>
          </a:r>
          <a:endParaRPr lang="en-US" b="1" dirty="0">
            <a:solidFill>
              <a:schemeClr val="tx1"/>
            </a:solidFill>
          </a:endParaRPr>
        </a:p>
      </dgm:t>
    </dgm:pt>
    <dgm:pt modelId="{80911423-BBA1-469D-9993-D3B8F32587C2}" type="parTrans" cxnId="{EF63958C-2073-4589-BC87-0B2D8CA8CE1F}">
      <dgm:prSet/>
      <dgm:spPr/>
      <dgm:t>
        <a:bodyPr/>
        <a:lstStyle/>
        <a:p>
          <a:endParaRPr lang="en-US"/>
        </a:p>
      </dgm:t>
    </dgm:pt>
    <dgm:pt modelId="{A333E729-06C3-4B29-AF9D-3E4DABC6B3C8}" type="sibTrans" cxnId="{EF63958C-2073-4589-BC87-0B2D8CA8CE1F}">
      <dgm:prSet/>
      <dgm:spPr/>
      <dgm:t>
        <a:bodyPr/>
        <a:lstStyle/>
        <a:p>
          <a:endParaRPr lang="en-US"/>
        </a:p>
      </dgm:t>
    </dgm:pt>
    <dgm:pt modelId="{26DE0A07-C461-474C-846D-DA0037387982}">
      <dgm:prSet custT="1"/>
      <dgm:spPr/>
      <dgm:t>
        <a:bodyPr/>
        <a:lstStyle/>
        <a:p>
          <a:pPr rtl="0"/>
          <a:r>
            <a:rPr lang="en-US" sz="1600" dirty="0" smtClean="0"/>
            <a:t>Widowed</a:t>
          </a:r>
          <a:endParaRPr lang="en-US" sz="1600" dirty="0"/>
        </a:p>
      </dgm:t>
    </dgm:pt>
    <dgm:pt modelId="{86C4EA3C-81FA-4934-B244-52BACF813F80}" type="parTrans" cxnId="{69724FF8-B508-4D6D-95D8-C852DAB84517}">
      <dgm:prSet/>
      <dgm:spPr/>
      <dgm:t>
        <a:bodyPr/>
        <a:lstStyle/>
        <a:p>
          <a:endParaRPr lang="en-US"/>
        </a:p>
      </dgm:t>
    </dgm:pt>
    <dgm:pt modelId="{FA036830-A26F-4418-9726-C3ABCE70BB7A}" type="sibTrans" cxnId="{69724FF8-B508-4D6D-95D8-C852DAB84517}">
      <dgm:prSet/>
      <dgm:spPr/>
      <dgm:t>
        <a:bodyPr/>
        <a:lstStyle/>
        <a:p>
          <a:endParaRPr lang="en-US"/>
        </a:p>
      </dgm:t>
    </dgm:pt>
    <dgm:pt modelId="{7C87DA02-7A6E-4500-BF45-4DF53CE4AFD0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Date: marriage &amp; death</a:t>
          </a:r>
          <a:endParaRPr lang="en-US" b="1" dirty="0">
            <a:solidFill>
              <a:schemeClr val="tx1"/>
            </a:solidFill>
          </a:endParaRPr>
        </a:p>
      </dgm:t>
    </dgm:pt>
    <dgm:pt modelId="{256DFA87-A5FC-45A3-880D-722AD3482247}" type="parTrans" cxnId="{F276DEE3-60A9-4E5C-AA4F-D91AF5307E55}">
      <dgm:prSet/>
      <dgm:spPr/>
      <dgm:t>
        <a:bodyPr/>
        <a:lstStyle/>
        <a:p>
          <a:endParaRPr lang="en-US"/>
        </a:p>
      </dgm:t>
    </dgm:pt>
    <dgm:pt modelId="{15FE18DB-9240-4253-888F-59BE032BB5DE}" type="sibTrans" cxnId="{F276DEE3-60A9-4E5C-AA4F-D91AF5307E55}">
      <dgm:prSet/>
      <dgm:spPr/>
      <dgm:t>
        <a:bodyPr/>
        <a:lstStyle/>
        <a:p>
          <a:endParaRPr lang="en-US"/>
        </a:p>
      </dgm:t>
    </dgm:pt>
    <dgm:pt modelId="{3950D691-2224-4023-AD9F-EBCD5FB188AC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Spouse Immigration Status</a:t>
          </a:r>
          <a:endParaRPr lang="en-US" b="1" dirty="0">
            <a:solidFill>
              <a:schemeClr val="tx1"/>
            </a:solidFill>
          </a:endParaRPr>
        </a:p>
      </dgm:t>
    </dgm:pt>
    <dgm:pt modelId="{4783F43B-3C66-4B73-A9EE-58B7C9CAF688}" type="parTrans" cxnId="{DBCBE0BF-4F1F-4FDC-B113-A59A8EC40762}">
      <dgm:prSet/>
      <dgm:spPr/>
      <dgm:t>
        <a:bodyPr/>
        <a:lstStyle/>
        <a:p>
          <a:endParaRPr lang="en-US"/>
        </a:p>
      </dgm:t>
    </dgm:pt>
    <dgm:pt modelId="{37775E26-9B2C-4083-832C-14E51FA69D61}" type="sibTrans" cxnId="{DBCBE0BF-4F1F-4FDC-B113-A59A8EC40762}">
      <dgm:prSet/>
      <dgm:spPr/>
      <dgm:t>
        <a:bodyPr/>
        <a:lstStyle/>
        <a:p>
          <a:endParaRPr lang="en-US"/>
        </a:p>
      </dgm:t>
    </dgm:pt>
    <dgm:pt modelId="{C7EF25D4-6BF0-40F2-9EF7-0C9D6E2BC0BC}" type="pres">
      <dgm:prSet presAssocID="{D44EC5E5-43C0-4098-B7A2-99BEEDEF164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DE35B22-A959-4870-BA62-B19DD645CD72}" type="pres">
      <dgm:prSet presAssocID="{2D2C5983-3F0A-48D9-BEEC-8698B1C9ABD8}" presName="root1" presStyleCnt="0"/>
      <dgm:spPr/>
    </dgm:pt>
    <dgm:pt modelId="{00FD4E87-BF50-40B7-8DBA-6115655C5D3F}" type="pres">
      <dgm:prSet presAssocID="{2D2C5983-3F0A-48D9-BEEC-8698B1C9ABD8}" presName="LevelOneTextNode" presStyleLbl="node0" presStyleIdx="0" presStyleCnt="1" custScaleX="234708" custScaleY="186861" custLinFactX="-106572" custLinFactNeighborX="-200000">
        <dgm:presLayoutVars>
          <dgm:chPref val="3"/>
        </dgm:presLayoutVars>
      </dgm:prSet>
      <dgm:spPr/>
    </dgm:pt>
    <dgm:pt modelId="{3C350D48-C123-4D13-A743-EE188C6415CB}" type="pres">
      <dgm:prSet presAssocID="{2D2C5983-3F0A-48D9-BEEC-8698B1C9ABD8}" presName="level2hierChild" presStyleCnt="0"/>
      <dgm:spPr/>
    </dgm:pt>
    <dgm:pt modelId="{CE17E583-9D7F-4285-8A14-4846A3B5DB20}" type="pres">
      <dgm:prSet presAssocID="{9A462C1F-9E92-4DF2-BC1C-70705C91E142}" presName="conn2-1" presStyleLbl="parChTrans1D2" presStyleIdx="0" presStyleCnt="4"/>
      <dgm:spPr/>
    </dgm:pt>
    <dgm:pt modelId="{7D679B53-F907-4B3F-81B4-9F77E6E01A00}" type="pres">
      <dgm:prSet presAssocID="{9A462C1F-9E92-4DF2-BC1C-70705C91E142}" presName="connTx" presStyleLbl="parChTrans1D2" presStyleIdx="0" presStyleCnt="4"/>
      <dgm:spPr/>
    </dgm:pt>
    <dgm:pt modelId="{B6057D07-EDEA-4103-A878-FD5BA177A12A}" type="pres">
      <dgm:prSet presAssocID="{FFD6A6A5-9F23-4F0C-8667-304159BF19CC}" presName="root2" presStyleCnt="0"/>
      <dgm:spPr/>
    </dgm:pt>
    <dgm:pt modelId="{F86FDDF5-626D-45C4-BCC6-809EA67B3E67}" type="pres">
      <dgm:prSet presAssocID="{FFD6A6A5-9F23-4F0C-8667-304159BF19CC}" presName="LevelTwoTextNode" presStyleLbl="node2" presStyleIdx="0" presStyleCnt="4" custLinFactNeighborY="-33203">
        <dgm:presLayoutVars>
          <dgm:chPref val="3"/>
        </dgm:presLayoutVars>
      </dgm:prSet>
      <dgm:spPr/>
    </dgm:pt>
    <dgm:pt modelId="{FC49DB0F-2654-4C2E-BE81-A09A93AF9BD0}" type="pres">
      <dgm:prSet presAssocID="{FFD6A6A5-9F23-4F0C-8667-304159BF19CC}" presName="level3hierChild" presStyleCnt="0"/>
      <dgm:spPr/>
    </dgm:pt>
    <dgm:pt modelId="{316FE148-310D-449C-B16D-651C761A3E1B}" type="pres">
      <dgm:prSet presAssocID="{98F88C81-4D46-412C-A29E-86EBAE6A0AC6}" presName="conn2-1" presStyleLbl="parChTrans1D2" presStyleIdx="1" presStyleCnt="4"/>
      <dgm:spPr/>
    </dgm:pt>
    <dgm:pt modelId="{8306C051-9D33-4248-8268-7EC0F7F8F434}" type="pres">
      <dgm:prSet presAssocID="{98F88C81-4D46-412C-A29E-86EBAE6A0AC6}" presName="connTx" presStyleLbl="parChTrans1D2" presStyleIdx="1" presStyleCnt="4"/>
      <dgm:spPr/>
    </dgm:pt>
    <dgm:pt modelId="{7DDF83E7-B9BE-4EC5-B66D-C8E1D098AB86}" type="pres">
      <dgm:prSet presAssocID="{D812C002-F86F-49AE-B358-027E0B9825A5}" presName="root2" presStyleCnt="0"/>
      <dgm:spPr/>
    </dgm:pt>
    <dgm:pt modelId="{A05A07C8-777E-4537-9AB3-223B31E1281D}" type="pres">
      <dgm:prSet presAssocID="{D812C002-F86F-49AE-B358-027E0B9825A5}" presName="LevelTwoTextNode" presStyleLbl="node2" presStyleIdx="1" presStyleCnt="4">
        <dgm:presLayoutVars>
          <dgm:chPref val="3"/>
        </dgm:presLayoutVars>
      </dgm:prSet>
      <dgm:spPr/>
    </dgm:pt>
    <dgm:pt modelId="{43E37D4D-BCA9-4EFF-B998-172479B878C0}" type="pres">
      <dgm:prSet presAssocID="{D812C002-F86F-49AE-B358-027E0B9825A5}" presName="level3hierChild" presStyleCnt="0"/>
      <dgm:spPr/>
    </dgm:pt>
    <dgm:pt modelId="{BD73E77E-A5D0-47BC-BBE3-36BD0673C322}" type="pres">
      <dgm:prSet presAssocID="{B997E43B-7946-49CE-AC5F-E90775F55C19}" presName="conn2-1" presStyleLbl="parChTrans1D3" presStyleIdx="0" presStyleCnt="8"/>
      <dgm:spPr/>
    </dgm:pt>
    <dgm:pt modelId="{BB842549-6545-4545-89D3-CB266EEA9F95}" type="pres">
      <dgm:prSet presAssocID="{B997E43B-7946-49CE-AC5F-E90775F55C19}" presName="connTx" presStyleLbl="parChTrans1D3" presStyleIdx="0" presStyleCnt="8"/>
      <dgm:spPr/>
    </dgm:pt>
    <dgm:pt modelId="{3DF97766-FE7A-4A8A-9284-82DCDC75D52A}" type="pres">
      <dgm:prSet presAssocID="{807FDD8E-A7A7-42BD-9B1B-6D2F686C4E8E}" presName="root2" presStyleCnt="0"/>
      <dgm:spPr/>
    </dgm:pt>
    <dgm:pt modelId="{1F4A7D58-12A4-4807-A366-7BB69573D535}" type="pres">
      <dgm:prSet presAssocID="{807FDD8E-A7A7-42BD-9B1B-6D2F686C4E8E}" presName="LevelTwoTextNode" presStyleLbl="node3" presStyleIdx="0" presStyleCnt="8" custLinFactNeighborX="54410" custLinFactNeighborY="2075">
        <dgm:presLayoutVars>
          <dgm:chPref val="3"/>
        </dgm:presLayoutVars>
      </dgm:prSet>
      <dgm:spPr/>
    </dgm:pt>
    <dgm:pt modelId="{64F53F18-32A9-4F10-B867-A56C02086C91}" type="pres">
      <dgm:prSet presAssocID="{807FDD8E-A7A7-42BD-9B1B-6D2F686C4E8E}" presName="level3hierChild" presStyleCnt="0"/>
      <dgm:spPr/>
    </dgm:pt>
    <dgm:pt modelId="{ECEF75DE-5E0C-4B1F-AFD2-F22BFF1E0DDE}" type="pres">
      <dgm:prSet presAssocID="{67A23F5D-DD56-46B4-A0C0-C14677915CC6}" presName="conn2-1" presStyleLbl="parChTrans1D3" presStyleIdx="1" presStyleCnt="8"/>
      <dgm:spPr/>
    </dgm:pt>
    <dgm:pt modelId="{0751DB87-0DE5-4E8B-9688-1D11B1E96045}" type="pres">
      <dgm:prSet presAssocID="{67A23F5D-DD56-46B4-A0C0-C14677915CC6}" presName="connTx" presStyleLbl="parChTrans1D3" presStyleIdx="1" presStyleCnt="8"/>
      <dgm:spPr/>
    </dgm:pt>
    <dgm:pt modelId="{2D8844BD-BE2D-4617-94FB-93D6628F391D}" type="pres">
      <dgm:prSet presAssocID="{93CBDE9B-7442-4D99-A1BD-5AE72BB169CC}" presName="root2" presStyleCnt="0"/>
      <dgm:spPr/>
    </dgm:pt>
    <dgm:pt modelId="{47BBED75-9A8D-48AC-B699-B04FF2F04B6C}" type="pres">
      <dgm:prSet presAssocID="{93CBDE9B-7442-4D99-A1BD-5AE72BB169CC}" presName="LevelTwoTextNode" presStyleLbl="node3" presStyleIdx="1" presStyleCnt="8" custLinFactNeighborX="54410" custLinFactNeighborY="2075">
        <dgm:presLayoutVars>
          <dgm:chPref val="3"/>
        </dgm:presLayoutVars>
      </dgm:prSet>
      <dgm:spPr/>
    </dgm:pt>
    <dgm:pt modelId="{3E2867AC-747C-4643-9C3B-A0FABC778D94}" type="pres">
      <dgm:prSet presAssocID="{93CBDE9B-7442-4D99-A1BD-5AE72BB169CC}" presName="level3hierChild" presStyleCnt="0"/>
      <dgm:spPr/>
    </dgm:pt>
    <dgm:pt modelId="{13904F1F-275A-45DD-B861-1EC4E7644583}" type="pres">
      <dgm:prSet presAssocID="{5B87410C-1785-4F87-A72D-1CFDA798930E}" presName="conn2-1" presStyleLbl="parChTrans1D3" presStyleIdx="2" presStyleCnt="8"/>
      <dgm:spPr/>
    </dgm:pt>
    <dgm:pt modelId="{3AEB4BDA-8B7D-46C2-9754-4812C7088A8E}" type="pres">
      <dgm:prSet presAssocID="{5B87410C-1785-4F87-A72D-1CFDA798930E}" presName="connTx" presStyleLbl="parChTrans1D3" presStyleIdx="2" presStyleCnt="8"/>
      <dgm:spPr/>
    </dgm:pt>
    <dgm:pt modelId="{B88F771B-168C-417B-BDAF-48D8241627AA}" type="pres">
      <dgm:prSet presAssocID="{4EAC1C65-8F19-4D14-8409-625AFABC93D8}" presName="root2" presStyleCnt="0"/>
      <dgm:spPr/>
    </dgm:pt>
    <dgm:pt modelId="{581C56AB-1FF3-404B-9FFB-67C94CB605FF}" type="pres">
      <dgm:prSet presAssocID="{4EAC1C65-8F19-4D14-8409-625AFABC93D8}" presName="LevelTwoTextNode" presStyleLbl="node3" presStyleIdx="2" presStyleCnt="8" custLinFactNeighborX="54410" custLinFactNeighborY="2075">
        <dgm:presLayoutVars>
          <dgm:chPref val="3"/>
        </dgm:presLayoutVars>
      </dgm:prSet>
      <dgm:spPr/>
    </dgm:pt>
    <dgm:pt modelId="{021BE5D2-5469-49C7-8128-0F98EF5C7628}" type="pres">
      <dgm:prSet presAssocID="{4EAC1C65-8F19-4D14-8409-625AFABC93D8}" presName="level3hierChild" presStyleCnt="0"/>
      <dgm:spPr/>
    </dgm:pt>
    <dgm:pt modelId="{57C6661A-6985-42D7-8CF3-55F136C70130}" type="pres">
      <dgm:prSet presAssocID="{88A24006-CB57-4CB0-9383-30545ABF4CA1}" presName="conn2-1" presStyleLbl="parChTrans1D2" presStyleIdx="2" presStyleCnt="4"/>
      <dgm:spPr/>
    </dgm:pt>
    <dgm:pt modelId="{9FD8B4BA-54EE-41CF-9567-4E3512432381}" type="pres">
      <dgm:prSet presAssocID="{88A24006-CB57-4CB0-9383-30545ABF4CA1}" presName="connTx" presStyleLbl="parChTrans1D2" presStyleIdx="2" presStyleCnt="4"/>
      <dgm:spPr/>
    </dgm:pt>
    <dgm:pt modelId="{7C042C04-5BB1-42B6-94F8-FB9EDBA6E06A}" type="pres">
      <dgm:prSet presAssocID="{CB089B08-806B-4BC0-9CA0-8748B843D5BD}" presName="root2" presStyleCnt="0"/>
      <dgm:spPr/>
    </dgm:pt>
    <dgm:pt modelId="{5EE7DAD5-8C7B-468C-B3C1-0CE1FDDCA27B}" type="pres">
      <dgm:prSet presAssocID="{CB089B08-806B-4BC0-9CA0-8748B843D5BD}" presName="LevelTwoTextNode" presStyleLbl="node2" presStyleIdx="2" presStyleCnt="4">
        <dgm:presLayoutVars>
          <dgm:chPref val="3"/>
        </dgm:presLayoutVars>
      </dgm:prSet>
      <dgm:spPr/>
    </dgm:pt>
    <dgm:pt modelId="{DCA56D98-2C22-47C8-B2A3-77B71CE672DB}" type="pres">
      <dgm:prSet presAssocID="{CB089B08-806B-4BC0-9CA0-8748B843D5BD}" presName="level3hierChild" presStyleCnt="0"/>
      <dgm:spPr/>
    </dgm:pt>
    <dgm:pt modelId="{1D31CF64-C40B-40A9-98A1-D450729884C1}" type="pres">
      <dgm:prSet presAssocID="{6030B661-08D4-45AC-917D-05DB9D2E4CF6}" presName="conn2-1" presStyleLbl="parChTrans1D3" presStyleIdx="3" presStyleCnt="8"/>
      <dgm:spPr/>
    </dgm:pt>
    <dgm:pt modelId="{1DB19DC6-AD35-453E-9CCB-12CDA8269E8C}" type="pres">
      <dgm:prSet presAssocID="{6030B661-08D4-45AC-917D-05DB9D2E4CF6}" presName="connTx" presStyleLbl="parChTrans1D3" presStyleIdx="3" presStyleCnt="8"/>
      <dgm:spPr/>
    </dgm:pt>
    <dgm:pt modelId="{BBD69B85-3106-4193-91B9-0D017D3E8258}" type="pres">
      <dgm:prSet presAssocID="{86E0C0AD-96C9-41BB-998D-EBF812F3588E}" presName="root2" presStyleCnt="0"/>
      <dgm:spPr/>
    </dgm:pt>
    <dgm:pt modelId="{495856C4-EAF2-441F-9785-6361ED8AEAAF}" type="pres">
      <dgm:prSet presAssocID="{86E0C0AD-96C9-41BB-998D-EBF812F3588E}" presName="LevelTwoTextNode" presStyleLbl="node3" presStyleIdx="3" presStyleCnt="8" custLinFactNeighborX="765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1F1215-B986-42CF-AA05-650908EA0221}" type="pres">
      <dgm:prSet presAssocID="{86E0C0AD-96C9-41BB-998D-EBF812F3588E}" presName="level3hierChild" presStyleCnt="0"/>
      <dgm:spPr/>
    </dgm:pt>
    <dgm:pt modelId="{E55AE943-B80C-4F81-B5C8-83ED300AC3A9}" type="pres">
      <dgm:prSet presAssocID="{14E90FE1-9099-4AB8-8B13-1E51FC36F9E7}" presName="conn2-1" presStyleLbl="parChTrans1D3" presStyleIdx="4" presStyleCnt="8"/>
      <dgm:spPr/>
    </dgm:pt>
    <dgm:pt modelId="{9BA7FCB0-3FB8-4467-9B07-B4DCA74C9D73}" type="pres">
      <dgm:prSet presAssocID="{14E90FE1-9099-4AB8-8B13-1E51FC36F9E7}" presName="connTx" presStyleLbl="parChTrans1D3" presStyleIdx="4" presStyleCnt="8"/>
      <dgm:spPr/>
    </dgm:pt>
    <dgm:pt modelId="{B4C00265-C48F-4CF7-9D44-E17C2CC523D4}" type="pres">
      <dgm:prSet presAssocID="{9E0589D9-80E3-4AB3-802B-D16AF48ABE40}" presName="root2" presStyleCnt="0"/>
      <dgm:spPr/>
    </dgm:pt>
    <dgm:pt modelId="{FC00652B-9E9F-4C2E-9614-C725B228DB16}" type="pres">
      <dgm:prSet presAssocID="{9E0589D9-80E3-4AB3-802B-D16AF48ABE40}" presName="LevelTwoTextNode" presStyleLbl="node3" presStyleIdx="4" presStyleCnt="8" custLinFactNeighborX="76554">
        <dgm:presLayoutVars>
          <dgm:chPref val="3"/>
        </dgm:presLayoutVars>
      </dgm:prSet>
      <dgm:spPr/>
    </dgm:pt>
    <dgm:pt modelId="{AA646996-6554-4697-82B7-18266B8BCB57}" type="pres">
      <dgm:prSet presAssocID="{9E0589D9-80E3-4AB3-802B-D16AF48ABE40}" presName="level3hierChild" presStyleCnt="0"/>
      <dgm:spPr/>
    </dgm:pt>
    <dgm:pt modelId="{9BF20959-BAFF-4A3C-B2EA-0C5067721F4B}" type="pres">
      <dgm:prSet presAssocID="{80911423-BBA1-469D-9993-D3B8F32587C2}" presName="conn2-1" presStyleLbl="parChTrans1D3" presStyleIdx="5" presStyleCnt="8"/>
      <dgm:spPr/>
    </dgm:pt>
    <dgm:pt modelId="{8B80A635-2C6F-4BEF-B00C-1CD36C079D50}" type="pres">
      <dgm:prSet presAssocID="{80911423-BBA1-469D-9993-D3B8F32587C2}" presName="connTx" presStyleLbl="parChTrans1D3" presStyleIdx="5" presStyleCnt="8"/>
      <dgm:spPr/>
    </dgm:pt>
    <dgm:pt modelId="{027D2615-4DCE-493B-8FD7-2996ECF32B97}" type="pres">
      <dgm:prSet presAssocID="{E3B53471-F2B1-4C8B-984E-3090B348C6D9}" presName="root2" presStyleCnt="0"/>
      <dgm:spPr/>
    </dgm:pt>
    <dgm:pt modelId="{E416CD1E-1966-4ED5-BE59-592604C84C99}" type="pres">
      <dgm:prSet presAssocID="{E3B53471-F2B1-4C8B-984E-3090B348C6D9}" presName="LevelTwoTextNode" presStyleLbl="node3" presStyleIdx="5" presStyleCnt="8" custLinFactNeighborX="76554">
        <dgm:presLayoutVars>
          <dgm:chPref val="3"/>
        </dgm:presLayoutVars>
      </dgm:prSet>
      <dgm:spPr/>
    </dgm:pt>
    <dgm:pt modelId="{0E8305A0-C95F-4EDC-AAE8-3E9D67B5BF66}" type="pres">
      <dgm:prSet presAssocID="{E3B53471-F2B1-4C8B-984E-3090B348C6D9}" presName="level3hierChild" presStyleCnt="0"/>
      <dgm:spPr/>
    </dgm:pt>
    <dgm:pt modelId="{DB835FAD-2092-4765-9BB1-85A2E8867C18}" type="pres">
      <dgm:prSet presAssocID="{86C4EA3C-81FA-4934-B244-52BACF813F80}" presName="conn2-1" presStyleLbl="parChTrans1D2" presStyleIdx="3" presStyleCnt="4"/>
      <dgm:spPr/>
    </dgm:pt>
    <dgm:pt modelId="{07AC3FD0-D39D-417A-86D0-19B5742F61E7}" type="pres">
      <dgm:prSet presAssocID="{86C4EA3C-81FA-4934-B244-52BACF813F80}" presName="connTx" presStyleLbl="parChTrans1D2" presStyleIdx="3" presStyleCnt="4"/>
      <dgm:spPr/>
    </dgm:pt>
    <dgm:pt modelId="{33485394-B518-4CF5-8B7D-FC36848748FF}" type="pres">
      <dgm:prSet presAssocID="{26DE0A07-C461-474C-846D-DA0037387982}" presName="root2" presStyleCnt="0"/>
      <dgm:spPr/>
    </dgm:pt>
    <dgm:pt modelId="{D5066817-66D1-468F-95DF-D94EADC4D3F0}" type="pres">
      <dgm:prSet presAssocID="{26DE0A07-C461-474C-846D-DA0037387982}" presName="LevelTwoTextNode" presStyleLbl="node2" presStyleIdx="3" presStyleCnt="4">
        <dgm:presLayoutVars>
          <dgm:chPref val="3"/>
        </dgm:presLayoutVars>
      </dgm:prSet>
      <dgm:spPr/>
    </dgm:pt>
    <dgm:pt modelId="{43FC4261-5D95-4B3E-AF6A-33D13886A9B9}" type="pres">
      <dgm:prSet presAssocID="{26DE0A07-C461-474C-846D-DA0037387982}" presName="level3hierChild" presStyleCnt="0"/>
      <dgm:spPr/>
    </dgm:pt>
    <dgm:pt modelId="{D28CE022-9646-45CB-A953-B04F4C2D3B0A}" type="pres">
      <dgm:prSet presAssocID="{256DFA87-A5FC-45A3-880D-722AD3482247}" presName="conn2-1" presStyleLbl="parChTrans1D3" presStyleIdx="6" presStyleCnt="8"/>
      <dgm:spPr/>
    </dgm:pt>
    <dgm:pt modelId="{FE3C18E4-E466-4A5B-8632-2729E8AAED13}" type="pres">
      <dgm:prSet presAssocID="{256DFA87-A5FC-45A3-880D-722AD3482247}" presName="connTx" presStyleLbl="parChTrans1D3" presStyleIdx="6" presStyleCnt="8"/>
      <dgm:spPr/>
    </dgm:pt>
    <dgm:pt modelId="{5B8A6909-606C-48C1-87C3-EA9308203B5B}" type="pres">
      <dgm:prSet presAssocID="{7C87DA02-7A6E-4500-BF45-4DF53CE4AFD0}" presName="root2" presStyleCnt="0"/>
      <dgm:spPr/>
    </dgm:pt>
    <dgm:pt modelId="{1870040E-83BB-471A-8E68-FBE780F35AAE}" type="pres">
      <dgm:prSet presAssocID="{7C87DA02-7A6E-4500-BF45-4DF53CE4AFD0}" presName="LevelTwoTextNode" presStyleLbl="node3" presStyleIdx="6" presStyleCnt="8" custLinFactX="8820" custLinFactNeighborX="100000">
        <dgm:presLayoutVars>
          <dgm:chPref val="3"/>
        </dgm:presLayoutVars>
      </dgm:prSet>
      <dgm:spPr/>
    </dgm:pt>
    <dgm:pt modelId="{81C53C29-D7EF-4195-BD06-A0E2D0FBC82C}" type="pres">
      <dgm:prSet presAssocID="{7C87DA02-7A6E-4500-BF45-4DF53CE4AFD0}" presName="level3hierChild" presStyleCnt="0"/>
      <dgm:spPr/>
    </dgm:pt>
    <dgm:pt modelId="{5D5CE697-BC31-4FE9-9B44-0AA3AA2BF2D9}" type="pres">
      <dgm:prSet presAssocID="{4783F43B-3C66-4B73-A9EE-58B7C9CAF688}" presName="conn2-1" presStyleLbl="parChTrans1D3" presStyleIdx="7" presStyleCnt="8"/>
      <dgm:spPr/>
    </dgm:pt>
    <dgm:pt modelId="{045794A7-4A50-47A9-8805-237E75F62C06}" type="pres">
      <dgm:prSet presAssocID="{4783F43B-3C66-4B73-A9EE-58B7C9CAF688}" presName="connTx" presStyleLbl="parChTrans1D3" presStyleIdx="7" presStyleCnt="8"/>
      <dgm:spPr/>
    </dgm:pt>
    <dgm:pt modelId="{D43D0C70-59DC-4A11-9E9F-84F4F25DB461}" type="pres">
      <dgm:prSet presAssocID="{3950D691-2224-4023-AD9F-EBCD5FB188AC}" presName="root2" presStyleCnt="0"/>
      <dgm:spPr/>
    </dgm:pt>
    <dgm:pt modelId="{6CEFBA5D-D7D5-4AEE-B056-47ACFFC43DE8}" type="pres">
      <dgm:prSet presAssocID="{3950D691-2224-4023-AD9F-EBCD5FB188AC}" presName="LevelTwoTextNode" presStyleLbl="node3" presStyleIdx="7" presStyleCnt="8" custLinFactX="8820" custLinFactNeighborX="100000">
        <dgm:presLayoutVars>
          <dgm:chPref val="3"/>
        </dgm:presLayoutVars>
      </dgm:prSet>
      <dgm:spPr/>
    </dgm:pt>
    <dgm:pt modelId="{F640B637-5EE4-4978-BF79-3628CEDC0E18}" type="pres">
      <dgm:prSet presAssocID="{3950D691-2224-4023-AD9F-EBCD5FB188AC}" presName="level3hierChild" presStyleCnt="0"/>
      <dgm:spPr/>
    </dgm:pt>
  </dgm:ptLst>
  <dgm:cxnLst>
    <dgm:cxn modelId="{D97D2DC0-845B-4B37-A48B-1512AB1DD8A9}" type="presOf" srcId="{807FDD8E-A7A7-42BD-9B1B-6D2F686C4E8E}" destId="{1F4A7D58-12A4-4807-A366-7BB69573D535}" srcOrd="0" destOrd="0" presId="urn:microsoft.com/office/officeart/2008/layout/HorizontalMultiLevelHierarchy"/>
    <dgm:cxn modelId="{1D40A5A7-AEE9-439E-8272-CFFFCA0C6B4C}" type="presOf" srcId="{86C4EA3C-81FA-4934-B244-52BACF813F80}" destId="{DB835FAD-2092-4765-9BB1-85A2E8867C18}" srcOrd="0" destOrd="0" presId="urn:microsoft.com/office/officeart/2008/layout/HorizontalMultiLevelHierarchy"/>
    <dgm:cxn modelId="{C193BDBC-42F2-4265-B6D8-1A12232C8F62}" type="presOf" srcId="{7C87DA02-7A6E-4500-BF45-4DF53CE4AFD0}" destId="{1870040E-83BB-471A-8E68-FBE780F35AAE}" srcOrd="0" destOrd="0" presId="urn:microsoft.com/office/officeart/2008/layout/HorizontalMultiLevelHierarchy"/>
    <dgm:cxn modelId="{FD273320-C777-4633-96F0-7D5067A05ED3}" type="presOf" srcId="{256DFA87-A5FC-45A3-880D-722AD3482247}" destId="{FE3C18E4-E466-4A5B-8632-2729E8AAED13}" srcOrd="1" destOrd="0" presId="urn:microsoft.com/office/officeart/2008/layout/HorizontalMultiLevelHierarchy"/>
    <dgm:cxn modelId="{F74C00ED-3980-4428-9160-5382177507AC}" type="presOf" srcId="{3950D691-2224-4023-AD9F-EBCD5FB188AC}" destId="{6CEFBA5D-D7D5-4AEE-B056-47ACFFC43DE8}" srcOrd="0" destOrd="0" presId="urn:microsoft.com/office/officeart/2008/layout/HorizontalMultiLevelHierarchy"/>
    <dgm:cxn modelId="{69724FF8-B508-4D6D-95D8-C852DAB84517}" srcId="{2D2C5983-3F0A-48D9-BEEC-8698B1C9ABD8}" destId="{26DE0A07-C461-474C-846D-DA0037387982}" srcOrd="3" destOrd="0" parTransId="{86C4EA3C-81FA-4934-B244-52BACF813F80}" sibTransId="{FA036830-A26F-4418-9726-C3ABCE70BB7A}"/>
    <dgm:cxn modelId="{D3ACEAFF-1D87-4373-9FE4-2021DF3DE72A}" type="presOf" srcId="{98F88C81-4D46-412C-A29E-86EBAE6A0AC6}" destId="{8306C051-9D33-4248-8268-7EC0F7F8F434}" srcOrd="1" destOrd="0" presId="urn:microsoft.com/office/officeart/2008/layout/HorizontalMultiLevelHierarchy"/>
    <dgm:cxn modelId="{762D2A25-EDC3-4BE6-887E-336A22AD9818}" type="presOf" srcId="{86C4EA3C-81FA-4934-B244-52BACF813F80}" destId="{07AC3FD0-D39D-417A-86D0-19B5742F61E7}" srcOrd="1" destOrd="0" presId="urn:microsoft.com/office/officeart/2008/layout/HorizontalMultiLevelHierarchy"/>
    <dgm:cxn modelId="{6A647A5F-3481-474D-9A42-07DED4CD6047}" type="presOf" srcId="{80911423-BBA1-469D-9993-D3B8F32587C2}" destId="{8B80A635-2C6F-4BEF-B00C-1CD36C079D50}" srcOrd="1" destOrd="0" presId="urn:microsoft.com/office/officeart/2008/layout/HorizontalMultiLevelHierarchy"/>
    <dgm:cxn modelId="{C391B232-A4CD-40FF-9257-CF11E7B0F1CC}" type="presOf" srcId="{6030B661-08D4-45AC-917D-05DB9D2E4CF6}" destId="{1DB19DC6-AD35-453E-9CCB-12CDA8269E8C}" srcOrd="1" destOrd="0" presId="urn:microsoft.com/office/officeart/2008/layout/HorizontalMultiLevelHierarchy"/>
    <dgm:cxn modelId="{EF63958C-2073-4589-BC87-0B2D8CA8CE1F}" srcId="{CB089B08-806B-4BC0-9CA0-8748B843D5BD}" destId="{E3B53471-F2B1-4C8B-984E-3090B348C6D9}" srcOrd="2" destOrd="0" parTransId="{80911423-BBA1-469D-9993-D3B8F32587C2}" sibTransId="{A333E729-06C3-4B29-AF9D-3E4DABC6B3C8}"/>
    <dgm:cxn modelId="{116A3CE1-0F65-46E7-A51E-56DCC442C1A0}" type="presOf" srcId="{14E90FE1-9099-4AB8-8B13-1E51FC36F9E7}" destId="{9BA7FCB0-3FB8-4467-9B07-B4DCA74C9D73}" srcOrd="1" destOrd="0" presId="urn:microsoft.com/office/officeart/2008/layout/HorizontalMultiLevelHierarchy"/>
    <dgm:cxn modelId="{79E9123A-5E1B-4263-A77B-AA13B0BDA285}" type="presOf" srcId="{93CBDE9B-7442-4D99-A1BD-5AE72BB169CC}" destId="{47BBED75-9A8D-48AC-B699-B04FF2F04B6C}" srcOrd="0" destOrd="0" presId="urn:microsoft.com/office/officeart/2008/layout/HorizontalMultiLevelHierarchy"/>
    <dgm:cxn modelId="{CAD4AAC7-A105-437D-9957-A90AF7DF5465}" type="presOf" srcId="{88A24006-CB57-4CB0-9383-30545ABF4CA1}" destId="{57C6661A-6985-42D7-8CF3-55F136C70130}" srcOrd="0" destOrd="0" presId="urn:microsoft.com/office/officeart/2008/layout/HorizontalMultiLevelHierarchy"/>
    <dgm:cxn modelId="{DBCBE0BF-4F1F-4FDC-B113-A59A8EC40762}" srcId="{26DE0A07-C461-474C-846D-DA0037387982}" destId="{3950D691-2224-4023-AD9F-EBCD5FB188AC}" srcOrd="1" destOrd="0" parTransId="{4783F43B-3C66-4B73-A9EE-58B7C9CAF688}" sibTransId="{37775E26-9B2C-4083-832C-14E51FA69D61}"/>
    <dgm:cxn modelId="{E9B96007-DFFA-4BA7-BF02-2A910FD7FFDF}" type="presOf" srcId="{5B87410C-1785-4F87-A72D-1CFDA798930E}" destId="{3AEB4BDA-8B7D-46C2-9754-4812C7088A8E}" srcOrd="1" destOrd="0" presId="urn:microsoft.com/office/officeart/2008/layout/HorizontalMultiLevelHierarchy"/>
    <dgm:cxn modelId="{235A32FE-B4F5-4222-A0C2-9DB02B50D03B}" type="presOf" srcId="{CB089B08-806B-4BC0-9CA0-8748B843D5BD}" destId="{5EE7DAD5-8C7B-468C-B3C1-0CE1FDDCA27B}" srcOrd="0" destOrd="0" presId="urn:microsoft.com/office/officeart/2008/layout/HorizontalMultiLevelHierarchy"/>
    <dgm:cxn modelId="{90A93B77-5859-4688-AC9E-BCC8E433C698}" type="presOf" srcId="{B997E43B-7946-49CE-AC5F-E90775F55C19}" destId="{BD73E77E-A5D0-47BC-BBE3-36BD0673C322}" srcOrd="0" destOrd="0" presId="urn:microsoft.com/office/officeart/2008/layout/HorizontalMultiLevelHierarchy"/>
    <dgm:cxn modelId="{A7F6A221-E3D0-4EB2-A309-4EAFF8105FEB}" type="presOf" srcId="{88A24006-CB57-4CB0-9383-30545ABF4CA1}" destId="{9FD8B4BA-54EE-41CF-9567-4E3512432381}" srcOrd="1" destOrd="0" presId="urn:microsoft.com/office/officeart/2008/layout/HorizontalMultiLevelHierarchy"/>
    <dgm:cxn modelId="{F5C74891-E34C-4FDF-97D5-536ECD0DC1B2}" type="presOf" srcId="{86E0C0AD-96C9-41BB-998D-EBF812F3588E}" destId="{495856C4-EAF2-441F-9785-6361ED8AEAAF}" srcOrd="0" destOrd="0" presId="urn:microsoft.com/office/officeart/2008/layout/HorizontalMultiLevelHierarchy"/>
    <dgm:cxn modelId="{EA79FA4E-E047-43C7-ADF0-9884C24609AF}" type="presOf" srcId="{67A23F5D-DD56-46B4-A0C0-C14677915CC6}" destId="{0751DB87-0DE5-4E8B-9688-1D11B1E96045}" srcOrd="1" destOrd="0" presId="urn:microsoft.com/office/officeart/2008/layout/HorizontalMultiLevelHierarchy"/>
    <dgm:cxn modelId="{285CB85E-9A08-4A7C-89CC-E9DE4274C5FC}" type="presOf" srcId="{9A462C1F-9E92-4DF2-BC1C-70705C91E142}" destId="{7D679B53-F907-4B3F-81B4-9F77E6E01A00}" srcOrd="1" destOrd="0" presId="urn:microsoft.com/office/officeart/2008/layout/HorizontalMultiLevelHierarchy"/>
    <dgm:cxn modelId="{DB1A59F4-084A-4BED-899D-882071D07729}" type="presOf" srcId="{D44EC5E5-43C0-4098-B7A2-99BEEDEF1640}" destId="{C7EF25D4-6BF0-40F2-9EF7-0C9D6E2BC0BC}" srcOrd="0" destOrd="0" presId="urn:microsoft.com/office/officeart/2008/layout/HorizontalMultiLevelHierarchy"/>
    <dgm:cxn modelId="{526946C8-6A13-4221-86FF-F42613979592}" srcId="{D812C002-F86F-49AE-B358-027E0B9825A5}" destId="{4EAC1C65-8F19-4D14-8409-625AFABC93D8}" srcOrd="2" destOrd="0" parTransId="{5B87410C-1785-4F87-A72D-1CFDA798930E}" sibTransId="{159BB1B2-41BC-487A-A32E-EF18301252AE}"/>
    <dgm:cxn modelId="{649620A9-91D0-4A0F-B6A2-DE73283A86D9}" srcId="{D812C002-F86F-49AE-B358-027E0B9825A5}" destId="{93CBDE9B-7442-4D99-A1BD-5AE72BB169CC}" srcOrd="1" destOrd="0" parTransId="{67A23F5D-DD56-46B4-A0C0-C14677915CC6}" sibTransId="{D980B2D9-568A-4715-9CB2-2B03B792DB0D}"/>
    <dgm:cxn modelId="{62030A21-186A-4D1D-9DC6-A6FBCFBAFBDF}" type="presOf" srcId="{2D2C5983-3F0A-48D9-BEEC-8698B1C9ABD8}" destId="{00FD4E87-BF50-40B7-8DBA-6115655C5D3F}" srcOrd="0" destOrd="0" presId="urn:microsoft.com/office/officeart/2008/layout/HorizontalMultiLevelHierarchy"/>
    <dgm:cxn modelId="{1D09F98D-5A9E-47E4-9C84-4B0D85294CB3}" srcId="{2D2C5983-3F0A-48D9-BEEC-8698B1C9ABD8}" destId="{CB089B08-806B-4BC0-9CA0-8748B843D5BD}" srcOrd="2" destOrd="0" parTransId="{88A24006-CB57-4CB0-9383-30545ABF4CA1}" sibTransId="{91E9D0E0-952E-4F29-BF29-FC153A97E3C6}"/>
    <dgm:cxn modelId="{E5919B3A-7849-4148-AFF5-955577FBB93B}" type="presOf" srcId="{4783F43B-3C66-4B73-A9EE-58B7C9CAF688}" destId="{5D5CE697-BC31-4FE9-9B44-0AA3AA2BF2D9}" srcOrd="0" destOrd="0" presId="urn:microsoft.com/office/officeart/2008/layout/HorizontalMultiLevelHierarchy"/>
    <dgm:cxn modelId="{8E37F920-7DA8-4379-B1C5-C2FAA606C8C1}" type="presOf" srcId="{E3B53471-F2B1-4C8B-984E-3090B348C6D9}" destId="{E416CD1E-1966-4ED5-BE59-592604C84C99}" srcOrd="0" destOrd="0" presId="urn:microsoft.com/office/officeart/2008/layout/HorizontalMultiLevelHierarchy"/>
    <dgm:cxn modelId="{2E7AAF32-0D02-48A3-86C6-09E37DAEA0D1}" type="presOf" srcId="{4783F43B-3C66-4B73-A9EE-58B7C9CAF688}" destId="{045794A7-4A50-47A9-8805-237E75F62C06}" srcOrd="1" destOrd="0" presId="urn:microsoft.com/office/officeart/2008/layout/HorizontalMultiLevelHierarchy"/>
    <dgm:cxn modelId="{7BAD324D-C076-42DA-B930-D0ACB8A84D7E}" type="presOf" srcId="{9E0589D9-80E3-4AB3-802B-D16AF48ABE40}" destId="{FC00652B-9E9F-4C2E-9614-C725B228DB16}" srcOrd="0" destOrd="0" presId="urn:microsoft.com/office/officeart/2008/layout/HorizontalMultiLevelHierarchy"/>
    <dgm:cxn modelId="{40371401-9486-4EF7-822C-8651FAFAD5D8}" type="presOf" srcId="{14E90FE1-9099-4AB8-8B13-1E51FC36F9E7}" destId="{E55AE943-B80C-4F81-B5C8-83ED300AC3A9}" srcOrd="0" destOrd="0" presId="urn:microsoft.com/office/officeart/2008/layout/HorizontalMultiLevelHierarchy"/>
    <dgm:cxn modelId="{8B431DC3-E07E-4114-BEED-0E82952538E6}" type="presOf" srcId="{B997E43B-7946-49CE-AC5F-E90775F55C19}" destId="{BB842549-6545-4545-89D3-CB266EEA9F95}" srcOrd="1" destOrd="0" presId="urn:microsoft.com/office/officeart/2008/layout/HorizontalMultiLevelHierarchy"/>
    <dgm:cxn modelId="{C67D1507-A891-423B-8356-D709452A36EA}" srcId="{D44EC5E5-43C0-4098-B7A2-99BEEDEF1640}" destId="{2D2C5983-3F0A-48D9-BEEC-8698B1C9ABD8}" srcOrd="0" destOrd="0" parTransId="{6F2EF4E7-E52A-4CF7-A09B-96E5136872E5}" sibTransId="{419D36A9-8D84-4EA2-BAE0-6D15DA8C0E7D}"/>
    <dgm:cxn modelId="{1638C40A-7179-4533-BF7B-B39DE681BC6C}" type="presOf" srcId="{98F88C81-4D46-412C-A29E-86EBAE6A0AC6}" destId="{316FE148-310D-449C-B16D-651C761A3E1B}" srcOrd="0" destOrd="0" presId="urn:microsoft.com/office/officeart/2008/layout/HorizontalMultiLevelHierarchy"/>
    <dgm:cxn modelId="{57AE5F35-06E9-4CB6-9753-AEE074015DA3}" type="presOf" srcId="{6030B661-08D4-45AC-917D-05DB9D2E4CF6}" destId="{1D31CF64-C40B-40A9-98A1-D450729884C1}" srcOrd="0" destOrd="0" presId="urn:microsoft.com/office/officeart/2008/layout/HorizontalMultiLevelHierarchy"/>
    <dgm:cxn modelId="{0823F029-AB7F-45D6-99BE-679173020BAB}" srcId="{CB089B08-806B-4BC0-9CA0-8748B843D5BD}" destId="{86E0C0AD-96C9-41BB-998D-EBF812F3588E}" srcOrd="0" destOrd="0" parTransId="{6030B661-08D4-45AC-917D-05DB9D2E4CF6}" sibTransId="{5462C908-9FF2-4888-BBE8-A6EDA4855134}"/>
    <dgm:cxn modelId="{4F248462-F4C3-45C4-839C-B1E385D3F292}" srcId="{D812C002-F86F-49AE-B358-027E0B9825A5}" destId="{807FDD8E-A7A7-42BD-9B1B-6D2F686C4E8E}" srcOrd="0" destOrd="0" parTransId="{B997E43B-7946-49CE-AC5F-E90775F55C19}" sibTransId="{165E6060-37F5-4F37-9620-0B99CEABABB1}"/>
    <dgm:cxn modelId="{87D63C49-A41C-4358-8972-493DE6B418E6}" type="presOf" srcId="{26DE0A07-C461-474C-846D-DA0037387982}" destId="{D5066817-66D1-468F-95DF-D94EADC4D3F0}" srcOrd="0" destOrd="0" presId="urn:microsoft.com/office/officeart/2008/layout/HorizontalMultiLevelHierarchy"/>
    <dgm:cxn modelId="{75EEF4C1-4691-4D4C-970F-0DCA403CC540}" type="presOf" srcId="{67A23F5D-DD56-46B4-A0C0-C14677915CC6}" destId="{ECEF75DE-5E0C-4B1F-AFD2-F22BFF1E0DDE}" srcOrd="0" destOrd="0" presId="urn:microsoft.com/office/officeart/2008/layout/HorizontalMultiLevelHierarchy"/>
    <dgm:cxn modelId="{83C5AE04-9916-4282-892A-BB89A8973FCE}" type="presOf" srcId="{5B87410C-1785-4F87-A72D-1CFDA798930E}" destId="{13904F1F-275A-45DD-B861-1EC4E7644583}" srcOrd="0" destOrd="0" presId="urn:microsoft.com/office/officeart/2008/layout/HorizontalMultiLevelHierarchy"/>
    <dgm:cxn modelId="{0B339E98-E8BB-41E1-8C8D-95D87271D80E}" type="presOf" srcId="{80911423-BBA1-469D-9993-D3B8F32587C2}" destId="{9BF20959-BAFF-4A3C-B2EA-0C5067721F4B}" srcOrd="0" destOrd="0" presId="urn:microsoft.com/office/officeart/2008/layout/HorizontalMultiLevelHierarchy"/>
    <dgm:cxn modelId="{76C30988-992F-4966-86F3-80168BED649C}" srcId="{2D2C5983-3F0A-48D9-BEEC-8698B1C9ABD8}" destId="{D812C002-F86F-49AE-B358-027E0B9825A5}" srcOrd="1" destOrd="0" parTransId="{98F88C81-4D46-412C-A29E-86EBAE6A0AC6}" sibTransId="{C9755B9C-5CB3-4088-80B6-9713BA6FE2C7}"/>
    <dgm:cxn modelId="{8410F98A-A643-45DC-A8D7-1BEEEF68F6AB}" srcId="{CB089B08-806B-4BC0-9CA0-8748B843D5BD}" destId="{9E0589D9-80E3-4AB3-802B-D16AF48ABE40}" srcOrd="1" destOrd="0" parTransId="{14E90FE1-9099-4AB8-8B13-1E51FC36F9E7}" sibTransId="{749E83D8-1677-499E-A6CD-7038EF4E6DF3}"/>
    <dgm:cxn modelId="{F1FEAB3F-C47D-4983-BDE4-528DF208CE14}" type="presOf" srcId="{FFD6A6A5-9F23-4F0C-8667-304159BF19CC}" destId="{F86FDDF5-626D-45C4-BCC6-809EA67B3E67}" srcOrd="0" destOrd="0" presId="urn:microsoft.com/office/officeart/2008/layout/HorizontalMultiLevelHierarchy"/>
    <dgm:cxn modelId="{87E359B7-DCBD-463D-B06D-50145195A70D}" type="presOf" srcId="{9A462C1F-9E92-4DF2-BC1C-70705C91E142}" destId="{CE17E583-9D7F-4285-8A14-4846A3B5DB20}" srcOrd="0" destOrd="0" presId="urn:microsoft.com/office/officeart/2008/layout/HorizontalMultiLevelHierarchy"/>
    <dgm:cxn modelId="{391396A2-4EA1-4A90-B237-7F7482620DBD}" type="presOf" srcId="{256DFA87-A5FC-45A3-880D-722AD3482247}" destId="{D28CE022-9646-45CB-A953-B04F4C2D3B0A}" srcOrd="0" destOrd="0" presId="urn:microsoft.com/office/officeart/2008/layout/HorizontalMultiLevelHierarchy"/>
    <dgm:cxn modelId="{CF32AD0A-A81C-45BB-A740-350A777662B4}" type="presOf" srcId="{4EAC1C65-8F19-4D14-8409-625AFABC93D8}" destId="{581C56AB-1FF3-404B-9FFB-67C94CB605FF}" srcOrd="0" destOrd="0" presId="urn:microsoft.com/office/officeart/2008/layout/HorizontalMultiLevelHierarchy"/>
    <dgm:cxn modelId="{3A080EDD-D7CA-472B-8FAF-453630C9E61E}" type="presOf" srcId="{D812C002-F86F-49AE-B358-027E0B9825A5}" destId="{A05A07C8-777E-4537-9AB3-223B31E1281D}" srcOrd="0" destOrd="0" presId="urn:microsoft.com/office/officeart/2008/layout/HorizontalMultiLevelHierarchy"/>
    <dgm:cxn modelId="{BA802D2E-BA01-42E0-8E53-2B574369980F}" srcId="{2D2C5983-3F0A-48D9-BEEC-8698B1C9ABD8}" destId="{FFD6A6A5-9F23-4F0C-8667-304159BF19CC}" srcOrd="0" destOrd="0" parTransId="{9A462C1F-9E92-4DF2-BC1C-70705C91E142}" sibTransId="{8D689284-3930-4066-901C-CD3826E631A0}"/>
    <dgm:cxn modelId="{F276DEE3-60A9-4E5C-AA4F-D91AF5307E55}" srcId="{26DE0A07-C461-474C-846D-DA0037387982}" destId="{7C87DA02-7A6E-4500-BF45-4DF53CE4AFD0}" srcOrd="0" destOrd="0" parTransId="{256DFA87-A5FC-45A3-880D-722AD3482247}" sibTransId="{15FE18DB-9240-4253-888F-59BE032BB5DE}"/>
    <dgm:cxn modelId="{7462CAA3-4A50-477E-949E-3729B01764AD}" type="presParOf" srcId="{C7EF25D4-6BF0-40F2-9EF7-0C9D6E2BC0BC}" destId="{9DE35B22-A959-4870-BA62-B19DD645CD72}" srcOrd="0" destOrd="0" presId="urn:microsoft.com/office/officeart/2008/layout/HorizontalMultiLevelHierarchy"/>
    <dgm:cxn modelId="{FEBA6A78-9769-42F0-B83E-F9E927C8EA2A}" type="presParOf" srcId="{9DE35B22-A959-4870-BA62-B19DD645CD72}" destId="{00FD4E87-BF50-40B7-8DBA-6115655C5D3F}" srcOrd="0" destOrd="0" presId="urn:microsoft.com/office/officeart/2008/layout/HorizontalMultiLevelHierarchy"/>
    <dgm:cxn modelId="{A22AC410-BED6-403A-A707-11B06C8B4689}" type="presParOf" srcId="{9DE35B22-A959-4870-BA62-B19DD645CD72}" destId="{3C350D48-C123-4D13-A743-EE188C6415CB}" srcOrd="1" destOrd="0" presId="urn:microsoft.com/office/officeart/2008/layout/HorizontalMultiLevelHierarchy"/>
    <dgm:cxn modelId="{5659A9A4-DA6B-4A88-B163-152C3BE5FE82}" type="presParOf" srcId="{3C350D48-C123-4D13-A743-EE188C6415CB}" destId="{CE17E583-9D7F-4285-8A14-4846A3B5DB20}" srcOrd="0" destOrd="0" presId="urn:microsoft.com/office/officeart/2008/layout/HorizontalMultiLevelHierarchy"/>
    <dgm:cxn modelId="{72651BB2-F9FF-46E9-BF26-DE47F7D9DB53}" type="presParOf" srcId="{CE17E583-9D7F-4285-8A14-4846A3B5DB20}" destId="{7D679B53-F907-4B3F-81B4-9F77E6E01A00}" srcOrd="0" destOrd="0" presId="urn:microsoft.com/office/officeart/2008/layout/HorizontalMultiLevelHierarchy"/>
    <dgm:cxn modelId="{BFC7C892-56F4-47C8-BF81-B55CCB2B1309}" type="presParOf" srcId="{3C350D48-C123-4D13-A743-EE188C6415CB}" destId="{B6057D07-EDEA-4103-A878-FD5BA177A12A}" srcOrd="1" destOrd="0" presId="urn:microsoft.com/office/officeart/2008/layout/HorizontalMultiLevelHierarchy"/>
    <dgm:cxn modelId="{5E70B7A4-EFD1-442B-BDC7-1F0A313F7E56}" type="presParOf" srcId="{B6057D07-EDEA-4103-A878-FD5BA177A12A}" destId="{F86FDDF5-626D-45C4-BCC6-809EA67B3E67}" srcOrd="0" destOrd="0" presId="urn:microsoft.com/office/officeart/2008/layout/HorizontalMultiLevelHierarchy"/>
    <dgm:cxn modelId="{5891C11C-E578-4EE1-B89E-975C23E3C86B}" type="presParOf" srcId="{B6057D07-EDEA-4103-A878-FD5BA177A12A}" destId="{FC49DB0F-2654-4C2E-BE81-A09A93AF9BD0}" srcOrd="1" destOrd="0" presId="urn:microsoft.com/office/officeart/2008/layout/HorizontalMultiLevelHierarchy"/>
    <dgm:cxn modelId="{FE656F90-AA45-4C67-A51B-36656A78EB9A}" type="presParOf" srcId="{3C350D48-C123-4D13-A743-EE188C6415CB}" destId="{316FE148-310D-449C-B16D-651C761A3E1B}" srcOrd="2" destOrd="0" presId="urn:microsoft.com/office/officeart/2008/layout/HorizontalMultiLevelHierarchy"/>
    <dgm:cxn modelId="{6D897181-5B77-4FFE-AC46-B63C18B9F677}" type="presParOf" srcId="{316FE148-310D-449C-B16D-651C761A3E1B}" destId="{8306C051-9D33-4248-8268-7EC0F7F8F434}" srcOrd="0" destOrd="0" presId="urn:microsoft.com/office/officeart/2008/layout/HorizontalMultiLevelHierarchy"/>
    <dgm:cxn modelId="{6AF9EBF5-1D0D-4341-9904-7F8DD498299D}" type="presParOf" srcId="{3C350D48-C123-4D13-A743-EE188C6415CB}" destId="{7DDF83E7-B9BE-4EC5-B66D-C8E1D098AB86}" srcOrd="3" destOrd="0" presId="urn:microsoft.com/office/officeart/2008/layout/HorizontalMultiLevelHierarchy"/>
    <dgm:cxn modelId="{8AC8933B-12D1-43FB-94DD-296154659A5C}" type="presParOf" srcId="{7DDF83E7-B9BE-4EC5-B66D-C8E1D098AB86}" destId="{A05A07C8-777E-4537-9AB3-223B31E1281D}" srcOrd="0" destOrd="0" presId="urn:microsoft.com/office/officeart/2008/layout/HorizontalMultiLevelHierarchy"/>
    <dgm:cxn modelId="{20A7EE19-0BB8-4B97-B8DD-6789B64FE8B8}" type="presParOf" srcId="{7DDF83E7-B9BE-4EC5-B66D-C8E1D098AB86}" destId="{43E37D4D-BCA9-4EFF-B998-172479B878C0}" srcOrd="1" destOrd="0" presId="urn:microsoft.com/office/officeart/2008/layout/HorizontalMultiLevelHierarchy"/>
    <dgm:cxn modelId="{A23B602A-96CF-432F-84BE-8A7F5D3C1A31}" type="presParOf" srcId="{43E37D4D-BCA9-4EFF-B998-172479B878C0}" destId="{BD73E77E-A5D0-47BC-BBE3-36BD0673C322}" srcOrd="0" destOrd="0" presId="urn:microsoft.com/office/officeart/2008/layout/HorizontalMultiLevelHierarchy"/>
    <dgm:cxn modelId="{E9D0A358-1DC1-4A9B-BD44-EDDC144FA45C}" type="presParOf" srcId="{BD73E77E-A5D0-47BC-BBE3-36BD0673C322}" destId="{BB842549-6545-4545-89D3-CB266EEA9F95}" srcOrd="0" destOrd="0" presId="urn:microsoft.com/office/officeart/2008/layout/HorizontalMultiLevelHierarchy"/>
    <dgm:cxn modelId="{B0CBC9FC-B46B-4ADF-8A8C-E38FB84E717B}" type="presParOf" srcId="{43E37D4D-BCA9-4EFF-B998-172479B878C0}" destId="{3DF97766-FE7A-4A8A-9284-82DCDC75D52A}" srcOrd="1" destOrd="0" presId="urn:microsoft.com/office/officeart/2008/layout/HorizontalMultiLevelHierarchy"/>
    <dgm:cxn modelId="{BA3CC652-2008-4D5B-93C1-0D7A94EFDF61}" type="presParOf" srcId="{3DF97766-FE7A-4A8A-9284-82DCDC75D52A}" destId="{1F4A7D58-12A4-4807-A366-7BB69573D535}" srcOrd="0" destOrd="0" presId="urn:microsoft.com/office/officeart/2008/layout/HorizontalMultiLevelHierarchy"/>
    <dgm:cxn modelId="{56A21930-34A9-4170-9D97-145948F18BED}" type="presParOf" srcId="{3DF97766-FE7A-4A8A-9284-82DCDC75D52A}" destId="{64F53F18-32A9-4F10-B867-A56C02086C91}" srcOrd="1" destOrd="0" presId="urn:microsoft.com/office/officeart/2008/layout/HorizontalMultiLevelHierarchy"/>
    <dgm:cxn modelId="{79096465-12FF-491E-9AA1-D49DD024DA4E}" type="presParOf" srcId="{43E37D4D-BCA9-4EFF-B998-172479B878C0}" destId="{ECEF75DE-5E0C-4B1F-AFD2-F22BFF1E0DDE}" srcOrd="2" destOrd="0" presId="urn:microsoft.com/office/officeart/2008/layout/HorizontalMultiLevelHierarchy"/>
    <dgm:cxn modelId="{E00A9C9F-E651-43CB-9AE0-8EA188716945}" type="presParOf" srcId="{ECEF75DE-5E0C-4B1F-AFD2-F22BFF1E0DDE}" destId="{0751DB87-0DE5-4E8B-9688-1D11B1E96045}" srcOrd="0" destOrd="0" presId="urn:microsoft.com/office/officeart/2008/layout/HorizontalMultiLevelHierarchy"/>
    <dgm:cxn modelId="{8492C4AC-9C19-4BCB-BFFD-6B40A918132D}" type="presParOf" srcId="{43E37D4D-BCA9-4EFF-B998-172479B878C0}" destId="{2D8844BD-BE2D-4617-94FB-93D6628F391D}" srcOrd="3" destOrd="0" presId="urn:microsoft.com/office/officeart/2008/layout/HorizontalMultiLevelHierarchy"/>
    <dgm:cxn modelId="{1162539C-C5E4-4B3B-900B-FDEF5C03255B}" type="presParOf" srcId="{2D8844BD-BE2D-4617-94FB-93D6628F391D}" destId="{47BBED75-9A8D-48AC-B699-B04FF2F04B6C}" srcOrd="0" destOrd="0" presId="urn:microsoft.com/office/officeart/2008/layout/HorizontalMultiLevelHierarchy"/>
    <dgm:cxn modelId="{63917AFE-6987-492C-AB27-F5BDD65DC75A}" type="presParOf" srcId="{2D8844BD-BE2D-4617-94FB-93D6628F391D}" destId="{3E2867AC-747C-4643-9C3B-A0FABC778D94}" srcOrd="1" destOrd="0" presId="urn:microsoft.com/office/officeart/2008/layout/HorizontalMultiLevelHierarchy"/>
    <dgm:cxn modelId="{ABFDE5D0-46FE-4966-AACC-88B6E15150A8}" type="presParOf" srcId="{43E37D4D-BCA9-4EFF-B998-172479B878C0}" destId="{13904F1F-275A-45DD-B861-1EC4E7644583}" srcOrd="4" destOrd="0" presId="urn:microsoft.com/office/officeart/2008/layout/HorizontalMultiLevelHierarchy"/>
    <dgm:cxn modelId="{8A95E039-8AD0-4E37-94CB-1B155950FD57}" type="presParOf" srcId="{13904F1F-275A-45DD-B861-1EC4E7644583}" destId="{3AEB4BDA-8B7D-46C2-9754-4812C7088A8E}" srcOrd="0" destOrd="0" presId="urn:microsoft.com/office/officeart/2008/layout/HorizontalMultiLevelHierarchy"/>
    <dgm:cxn modelId="{CE20AFC5-5D90-4DB6-B4CF-195CABBF697B}" type="presParOf" srcId="{43E37D4D-BCA9-4EFF-B998-172479B878C0}" destId="{B88F771B-168C-417B-BDAF-48D8241627AA}" srcOrd="5" destOrd="0" presId="urn:microsoft.com/office/officeart/2008/layout/HorizontalMultiLevelHierarchy"/>
    <dgm:cxn modelId="{ABEE835E-422B-4B48-A8E9-0F7D7E1DC87C}" type="presParOf" srcId="{B88F771B-168C-417B-BDAF-48D8241627AA}" destId="{581C56AB-1FF3-404B-9FFB-67C94CB605FF}" srcOrd="0" destOrd="0" presId="urn:microsoft.com/office/officeart/2008/layout/HorizontalMultiLevelHierarchy"/>
    <dgm:cxn modelId="{4816248F-3BB9-44E6-921A-8A25DF85C26D}" type="presParOf" srcId="{B88F771B-168C-417B-BDAF-48D8241627AA}" destId="{021BE5D2-5469-49C7-8128-0F98EF5C7628}" srcOrd="1" destOrd="0" presId="urn:microsoft.com/office/officeart/2008/layout/HorizontalMultiLevelHierarchy"/>
    <dgm:cxn modelId="{182452CE-4E66-4EC9-8D4E-8907AFEBBDAB}" type="presParOf" srcId="{3C350D48-C123-4D13-A743-EE188C6415CB}" destId="{57C6661A-6985-42D7-8CF3-55F136C70130}" srcOrd="4" destOrd="0" presId="urn:microsoft.com/office/officeart/2008/layout/HorizontalMultiLevelHierarchy"/>
    <dgm:cxn modelId="{6F1CADF7-4A42-493C-934C-8267D2A5131D}" type="presParOf" srcId="{57C6661A-6985-42D7-8CF3-55F136C70130}" destId="{9FD8B4BA-54EE-41CF-9567-4E3512432381}" srcOrd="0" destOrd="0" presId="urn:microsoft.com/office/officeart/2008/layout/HorizontalMultiLevelHierarchy"/>
    <dgm:cxn modelId="{CC21C3FF-5874-4FA1-8ED5-A708EEE9879D}" type="presParOf" srcId="{3C350D48-C123-4D13-A743-EE188C6415CB}" destId="{7C042C04-5BB1-42B6-94F8-FB9EDBA6E06A}" srcOrd="5" destOrd="0" presId="urn:microsoft.com/office/officeart/2008/layout/HorizontalMultiLevelHierarchy"/>
    <dgm:cxn modelId="{DB0297CC-9B4F-43AE-9290-ECA7C1567167}" type="presParOf" srcId="{7C042C04-5BB1-42B6-94F8-FB9EDBA6E06A}" destId="{5EE7DAD5-8C7B-468C-B3C1-0CE1FDDCA27B}" srcOrd="0" destOrd="0" presId="urn:microsoft.com/office/officeart/2008/layout/HorizontalMultiLevelHierarchy"/>
    <dgm:cxn modelId="{99E433B4-926D-4038-846A-43A9CFFA67B4}" type="presParOf" srcId="{7C042C04-5BB1-42B6-94F8-FB9EDBA6E06A}" destId="{DCA56D98-2C22-47C8-B2A3-77B71CE672DB}" srcOrd="1" destOrd="0" presId="urn:microsoft.com/office/officeart/2008/layout/HorizontalMultiLevelHierarchy"/>
    <dgm:cxn modelId="{8ACCCD11-415C-4DA9-B448-CA63B31A17DF}" type="presParOf" srcId="{DCA56D98-2C22-47C8-B2A3-77B71CE672DB}" destId="{1D31CF64-C40B-40A9-98A1-D450729884C1}" srcOrd="0" destOrd="0" presId="urn:microsoft.com/office/officeart/2008/layout/HorizontalMultiLevelHierarchy"/>
    <dgm:cxn modelId="{A05FB1E6-D03D-45BD-A7A1-8EDD8BB49497}" type="presParOf" srcId="{1D31CF64-C40B-40A9-98A1-D450729884C1}" destId="{1DB19DC6-AD35-453E-9CCB-12CDA8269E8C}" srcOrd="0" destOrd="0" presId="urn:microsoft.com/office/officeart/2008/layout/HorizontalMultiLevelHierarchy"/>
    <dgm:cxn modelId="{BE40BECF-A6D1-47CC-81E2-A29A043B5990}" type="presParOf" srcId="{DCA56D98-2C22-47C8-B2A3-77B71CE672DB}" destId="{BBD69B85-3106-4193-91B9-0D017D3E8258}" srcOrd="1" destOrd="0" presId="urn:microsoft.com/office/officeart/2008/layout/HorizontalMultiLevelHierarchy"/>
    <dgm:cxn modelId="{36BFA425-C869-43E5-8C32-F66F85966DB0}" type="presParOf" srcId="{BBD69B85-3106-4193-91B9-0D017D3E8258}" destId="{495856C4-EAF2-441F-9785-6361ED8AEAAF}" srcOrd="0" destOrd="0" presId="urn:microsoft.com/office/officeart/2008/layout/HorizontalMultiLevelHierarchy"/>
    <dgm:cxn modelId="{EDC654F4-F8E2-4D97-AB43-96A0105E5138}" type="presParOf" srcId="{BBD69B85-3106-4193-91B9-0D017D3E8258}" destId="{7D1F1215-B986-42CF-AA05-650908EA0221}" srcOrd="1" destOrd="0" presId="urn:microsoft.com/office/officeart/2008/layout/HorizontalMultiLevelHierarchy"/>
    <dgm:cxn modelId="{96B616DA-634A-41E8-9502-FD92FBD74240}" type="presParOf" srcId="{DCA56D98-2C22-47C8-B2A3-77B71CE672DB}" destId="{E55AE943-B80C-4F81-B5C8-83ED300AC3A9}" srcOrd="2" destOrd="0" presId="urn:microsoft.com/office/officeart/2008/layout/HorizontalMultiLevelHierarchy"/>
    <dgm:cxn modelId="{3E8A5F7A-B6BC-43AC-89EF-DA50F29E90B3}" type="presParOf" srcId="{E55AE943-B80C-4F81-B5C8-83ED300AC3A9}" destId="{9BA7FCB0-3FB8-4467-9B07-B4DCA74C9D73}" srcOrd="0" destOrd="0" presId="urn:microsoft.com/office/officeart/2008/layout/HorizontalMultiLevelHierarchy"/>
    <dgm:cxn modelId="{CC5D0172-1F64-4AF2-883C-51AF03549D9A}" type="presParOf" srcId="{DCA56D98-2C22-47C8-B2A3-77B71CE672DB}" destId="{B4C00265-C48F-4CF7-9D44-E17C2CC523D4}" srcOrd="3" destOrd="0" presId="urn:microsoft.com/office/officeart/2008/layout/HorizontalMultiLevelHierarchy"/>
    <dgm:cxn modelId="{9E76F3BD-3264-4B09-B214-28327BE5445C}" type="presParOf" srcId="{B4C00265-C48F-4CF7-9D44-E17C2CC523D4}" destId="{FC00652B-9E9F-4C2E-9614-C725B228DB16}" srcOrd="0" destOrd="0" presId="urn:microsoft.com/office/officeart/2008/layout/HorizontalMultiLevelHierarchy"/>
    <dgm:cxn modelId="{7F0913C6-4754-4F4B-BA45-3B012E997F79}" type="presParOf" srcId="{B4C00265-C48F-4CF7-9D44-E17C2CC523D4}" destId="{AA646996-6554-4697-82B7-18266B8BCB57}" srcOrd="1" destOrd="0" presId="urn:microsoft.com/office/officeart/2008/layout/HorizontalMultiLevelHierarchy"/>
    <dgm:cxn modelId="{BEDDEA7D-F106-4A4F-9879-D8F9477BAED0}" type="presParOf" srcId="{DCA56D98-2C22-47C8-B2A3-77B71CE672DB}" destId="{9BF20959-BAFF-4A3C-B2EA-0C5067721F4B}" srcOrd="4" destOrd="0" presId="urn:microsoft.com/office/officeart/2008/layout/HorizontalMultiLevelHierarchy"/>
    <dgm:cxn modelId="{9DB79E78-B05A-4EF7-9A66-DB918EEB919C}" type="presParOf" srcId="{9BF20959-BAFF-4A3C-B2EA-0C5067721F4B}" destId="{8B80A635-2C6F-4BEF-B00C-1CD36C079D50}" srcOrd="0" destOrd="0" presId="urn:microsoft.com/office/officeart/2008/layout/HorizontalMultiLevelHierarchy"/>
    <dgm:cxn modelId="{31DB9988-0F88-48A1-9F15-8948D21AD146}" type="presParOf" srcId="{DCA56D98-2C22-47C8-B2A3-77B71CE672DB}" destId="{027D2615-4DCE-493B-8FD7-2996ECF32B97}" srcOrd="5" destOrd="0" presId="urn:microsoft.com/office/officeart/2008/layout/HorizontalMultiLevelHierarchy"/>
    <dgm:cxn modelId="{7A733F89-9402-4D02-B301-706821D822A9}" type="presParOf" srcId="{027D2615-4DCE-493B-8FD7-2996ECF32B97}" destId="{E416CD1E-1966-4ED5-BE59-592604C84C99}" srcOrd="0" destOrd="0" presId="urn:microsoft.com/office/officeart/2008/layout/HorizontalMultiLevelHierarchy"/>
    <dgm:cxn modelId="{008167A7-C65C-4149-91FC-A3FC6FC5E7B0}" type="presParOf" srcId="{027D2615-4DCE-493B-8FD7-2996ECF32B97}" destId="{0E8305A0-C95F-4EDC-AAE8-3E9D67B5BF66}" srcOrd="1" destOrd="0" presId="urn:microsoft.com/office/officeart/2008/layout/HorizontalMultiLevelHierarchy"/>
    <dgm:cxn modelId="{B0F9E437-80C2-459E-85D5-075328690C64}" type="presParOf" srcId="{3C350D48-C123-4D13-A743-EE188C6415CB}" destId="{DB835FAD-2092-4765-9BB1-85A2E8867C18}" srcOrd="6" destOrd="0" presId="urn:microsoft.com/office/officeart/2008/layout/HorizontalMultiLevelHierarchy"/>
    <dgm:cxn modelId="{4BD6134B-66A4-419A-A543-F7ECD16CAF39}" type="presParOf" srcId="{DB835FAD-2092-4765-9BB1-85A2E8867C18}" destId="{07AC3FD0-D39D-417A-86D0-19B5742F61E7}" srcOrd="0" destOrd="0" presId="urn:microsoft.com/office/officeart/2008/layout/HorizontalMultiLevelHierarchy"/>
    <dgm:cxn modelId="{9B53A2BF-C224-4318-8817-BD95A14D8DB0}" type="presParOf" srcId="{3C350D48-C123-4D13-A743-EE188C6415CB}" destId="{33485394-B518-4CF5-8B7D-FC36848748FF}" srcOrd="7" destOrd="0" presId="urn:microsoft.com/office/officeart/2008/layout/HorizontalMultiLevelHierarchy"/>
    <dgm:cxn modelId="{BAAC4359-916B-45EB-ACE5-01461A3E0F63}" type="presParOf" srcId="{33485394-B518-4CF5-8B7D-FC36848748FF}" destId="{D5066817-66D1-468F-95DF-D94EADC4D3F0}" srcOrd="0" destOrd="0" presId="urn:microsoft.com/office/officeart/2008/layout/HorizontalMultiLevelHierarchy"/>
    <dgm:cxn modelId="{2B0C046F-8AD2-4203-8FD8-630F38BB4510}" type="presParOf" srcId="{33485394-B518-4CF5-8B7D-FC36848748FF}" destId="{43FC4261-5D95-4B3E-AF6A-33D13886A9B9}" srcOrd="1" destOrd="0" presId="urn:microsoft.com/office/officeart/2008/layout/HorizontalMultiLevelHierarchy"/>
    <dgm:cxn modelId="{6D08E510-59EC-4928-B3BD-136B72A63A25}" type="presParOf" srcId="{43FC4261-5D95-4B3E-AF6A-33D13886A9B9}" destId="{D28CE022-9646-45CB-A953-B04F4C2D3B0A}" srcOrd="0" destOrd="0" presId="urn:microsoft.com/office/officeart/2008/layout/HorizontalMultiLevelHierarchy"/>
    <dgm:cxn modelId="{6DD455C6-01FE-4DCC-83C9-12918AFB0D07}" type="presParOf" srcId="{D28CE022-9646-45CB-A953-B04F4C2D3B0A}" destId="{FE3C18E4-E466-4A5B-8632-2729E8AAED13}" srcOrd="0" destOrd="0" presId="urn:microsoft.com/office/officeart/2008/layout/HorizontalMultiLevelHierarchy"/>
    <dgm:cxn modelId="{72528998-9B29-4F5C-B1EC-A08B30BEFB75}" type="presParOf" srcId="{43FC4261-5D95-4B3E-AF6A-33D13886A9B9}" destId="{5B8A6909-606C-48C1-87C3-EA9308203B5B}" srcOrd="1" destOrd="0" presId="urn:microsoft.com/office/officeart/2008/layout/HorizontalMultiLevelHierarchy"/>
    <dgm:cxn modelId="{B02B9437-138F-42EB-A123-78FCDA85CCB1}" type="presParOf" srcId="{5B8A6909-606C-48C1-87C3-EA9308203B5B}" destId="{1870040E-83BB-471A-8E68-FBE780F35AAE}" srcOrd="0" destOrd="0" presId="urn:microsoft.com/office/officeart/2008/layout/HorizontalMultiLevelHierarchy"/>
    <dgm:cxn modelId="{39DB092A-83FE-45AC-9D05-C3A225EBAE94}" type="presParOf" srcId="{5B8A6909-606C-48C1-87C3-EA9308203B5B}" destId="{81C53C29-D7EF-4195-BD06-A0E2D0FBC82C}" srcOrd="1" destOrd="0" presId="urn:microsoft.com/office/officeart/2008/layout/HorizontalMultiLevelHierarchy"/>
    <dgm:cxn modelId="{6466E9C2-D186-4524-92E2-1042C7CFB463}" type="presParOf" srcId="{43FC4261-5D95-4B3E-AF6A-33D13886A9B9}" destId="{5D5CE697-BC31-4FE9-9B44-0AA3AA2BF2D9}" srcOrd="2" destOrd="0" presId="urn:microsoft.com/office/officeart/2008/layout/HorizontalMultiLevelHierarchy"/>
    <dgm:cxn modelId="{0DA2C3E8-D809-478F-9075-62BFBB5C46DB}" type="presParOf" srcId="{5D5CE697-BC31-4FE9-9B44-0AA3AA2BF2D9}" destId="{045794A7-4A50-47A9-8805-237E75F62C06}" srcOrd="0" destOrd="0" presId="urn:microsoft.com/office/officeart/2008/layout/HorizontalMultiLevelHierarchy"/>
    <dgm:cxn modelId="{6AE5CD70-56C3-4C1E-802A-D215D5525A29}" type="presParOf" srcId="{43FC4261-5D95-4B3E-AF6A-33D13886A9B9}" destId="{D43D0C70-59DC-4A11-9E9F-84F4F25DB461}" srcOrd="3" destOrd="0" presId="urn:microsoft.com/office/officeart/2008/layout/HorizontalMultiLevelHierarchy"/>
    <dgm:cxn modelId="{F7699EF5-0C6A-4FB0-9DF4-7851C09FC3E2}" type="presParOf" srcId="{D43D0C70-59DC-4A11-9E9F-84F4F25DB461}" destId="{6CEFBA5D-D7D5-4AEE-B056-47ACFFC43DE8}" srcOrd="0" destOrd="0" presId="urn:microsoft.com/office/officeart/2008/layout/HorizontalMultiLevelHierarchy"/>
    <dgm:cxn modelId="{1AB162D6-C62A-496A-8C1B-B4534D2CD326}" type="presParOf" srcId="{D43D0C70-59DC-4A11-9E9F-84F4F25DB461}" destId="{F640B637-5EE4-4978-BF79-3628CEDC0E1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AD8CC8-DC5A-4CD9-BD7C-11E943FF9719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CF104A-B1DC-42FD-BC9D-C592664FC4EB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Be prepared to answer same questions about your previous marriage/s</a:t>
          </a:r>
          <a:endParaRPr lang="en-US" dirty="0">
            <a:solidFill>
              <a:schemeClr val="tx1"/>
            </a:solidFill>
          </a:endParaRPr>
        </a:p>
      </dgm:t>
    </dgm:pt>
    <dgm:pt modelId="{7B858AB6-9D2D-445F-9733-158106783F5E}" type="parTrans" cxnId="{C6B9D518-B255-41F2-80AD-8EA5527FBEC2}">
      <dgm:prSet/>
      <dgm:spPr/>
      <dgm:t>
        <a:bodyPr/>
        <a:lstStyle/>
        <a:p>
          <a:endParaRPr lang="en-US"/>
        </a:p>
      </dgm:t>
    </dgm:pt>
    <dgm:pt modelId="{CC9ECE5E-8683-4403-8C82-C1E09C26DD89}" type="sibTrans" cxnId="{C6B9D518-B255-41F2-80AD-8EA5527FBEC2}">
      <dgm:prSet/>
      <dgm:spPr/>
      <dgm:t>
        <a:bodyPr/>
        <a:lstStyle/>
        <a:p>
          <a:endParaRPr lang="en-US"/>
        </a:p>
      </dgm:t>
    </dgm:pt>
    <dgm:pt modelId="{FEF1E939-87E2-4408-99A0-14BB6A6C006B}" type="pres">
      <dgm:prSet presAssocID="{DBAD8CC8-DC5A-4CD9-BD7C-11E943FF9719}" presName="linear" presStyleCnt="0">
        <dgm:presLayoutVars>
          <dgm:animLvl val="lvl"/>
          <dgm:resizeHandles val="exact"/>
        </dgm:presLayoutVars>
      </dgm:prSet>
      <dgm:spPr/>
    </dgm:pt>
    <dgm:pt modelId="{A13A51C1-754E-463B-B4EF-5F21092B439A}" type="pres">
      <dgm:prSet presAssocID="{8ACF104A-B1DC-42FD-BC9D-C592664FC4EB}" presName="parentText" presStyleLbl="node1" presStyleIdx="0" presStyleCnt="1" custLinFactY="-893308" custLinFactNeighborX="-1017" custLinFactNeighborY="-900000">
        <dgm:presLayoutVars>
          <dgm:chMax val="0"/>
          <dgm:bulletEnabled val="1"/>
        </dgm:presLayoutVars>
      </dgm:prSet>
      <dgm:spPr/>
    </dgm:pt>
  </dgm:ptLst>
  <dgm:cxnLst>
    <dgm:cxn modelId="{37CCCCE3-C80D-4FC8-9F3A-C65049FC27FC}" type="presOf" srcId="{DBAD8CC8-DC5A-4CD9-BD7C-11E943FF9719}" destId="{FEF1E939-87E2-4408-99A0-14BB6A6C006B}" srcOrd="0" destOrd="0" presId="urn:microsoft.com/office/officeart/2005/8/layout/vList2"/>
    <dgm:cxn modelId="{C6B9D518-B255-41F2-80AD-8EA5527FBEC2}" srcId="{DBAD8CC8-DC5A-4CD9-BD7C-11E943FF9719}" destId="{8ACF104A-B1DC-42FD-BC9D-C592664FC4EB}" srcOrd="0" destOrd="0" parTransId="{7B858AB6-9D2D-445F-9733-158106783F5E}" sibTransId="{CC9ECE5E-8683-4403-8C82-C1E09C26DD89}"/>
    <dgm:cxn modelId="{FBCCF6D2-567E-4251-AD35-C7FE143A7A38}" type="presOf" srcId="{8ACF104A-B1DC-42FD-BC9D-C592664FC4EB}" destId="{A13A51C1-754E-463B-B4EF-5F21092B439A}" srcOrd="0" destOrd="0" presId="urn:microsoft.com/office/officeart/2005/8/layout/vList2"/>
    <dgm:cxn modelId="{2692B125-3DB9-4086-8D8D-3529B911DD02}" type="presParOf" srcId="{FEF1E939-87E2-4408-99A0-14BB6A6C006B}" destId="{A13A51C1-754E-463B-B4EF-5F21092B43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CE697-BC31-4FE9-9B44-0AA3AA2BF2D9}">
      <dsp:nvSpPr>
        <dsp:cNvPr id="0" name=""/>
        <dsp:cNvSpPr/>
      </dsp:nvSpPr>
      <dsp:spPr>
        <a:xfrm>
          <a:off x="4637130" y="3998348"/>
          <a:ext cx="1880636" cy="278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0318" y="0"/>
              </a:lnTo>
              <a:lnTo>
                <a:pt x="940318" y="278181"/>
              </a:lnTo>
              <a:lnTo>
                <a:pt x="1880636" y="27818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5529921" y="4089911"/>
        <a:ext cx="95054" cy="95054"/>
      </dsp:txXfrm>
    </dsp:sp>
    <dsp:sp modelId="{D28CE022-9646-45CB-A953-B04F4C2D3B0A}">
      <dsp:nvSpPr>
        <dsp:cNvPr id="0" name=""/>
        <dsp:cNvSpPr/>
      </dsp:nvSpPr>
      <dsp:spPr>
        <a:xfrm>
          <a:off x="4637130" y="3720167"/>
          <a:ext cx="1880636" cy="278181"/>
        </a:xfrm>
        <a:custGeom>
          <a:avLst/>
          <a:gdLst/>
          <a:ahLst/>
          <a:cxnLst/>
          <a:rect l="0" t="0" r="0" b="0"/>
          <a:pathLst>
            <a:path>
              <a:moveTo>
                <a:pt x="0" y="278181"/>
              </a:moveTo>
              <a:lnTo>
                <a:pt x="940318" y="278181"/>
              </a:lnTo>
              <a:lnTo>
                <a:pt x="940318" y="0"/>
              </a:lnTo>
              <a:lnTo>
                <a:pt x="1880636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5529921" y="3811730"/>
        <a:ext cx="95054" cy="95054"/>
      </dsp:txXfrm>
    </dsp:sp>
    <dsp:sp modelId="{DB835FAD-2092-4765-9BB1-85A2E8867C18}">
      <dsp:nvSpPr>
        <dsp:cNvPr id="0" name=""/>
        <dsp:cNvSpPr/>
      </dsp:nvSpPr>
      <dsp:spPr>
        <a:xfrm>
          <a:off x="1520736" y="2190170"/>
          <a:ext cx="1656499" cy="1808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8249" y="0"/>
              </a:lnTo>
              <a:lnTo>
                <a:pt x="828249" y="1808177"/>
              </a:lnTo>
              <a:lnTo>
                <a:pt x="1656499" y="180817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287680" y="3032953"/>
        <a:ext cx="122612" cy="122612"/>
      </dsp:txXfrm>
    </dsp:sp>
    <dsp:sp modelId="{9BF20959-BAFF-4A3C-B2EA-0C5067721F4B}">
      <dsp:nvSpPr>
        <dsp:cNvPr id="0" name=""/>
        <dsp:cNvSpPr/>
      </dsp:nvSpPr>
      <dsp:spPr>
        <a:xfrm>
          <a:off x="4637130" y="2607442"/>
          <a:ext cx="1409586" cy="556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4793" y="0"/>
              </a:lnTo>
              <a:lnTo>
                <a:pt x="704793" y="556362"/>
              </a:lnTo>
              <a:lnTo>
                <a:pt x="1409586" y="5563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04038" y="2847738"/>
        <a:ext cx="75770" cy="75770"/>
      </dsp:txXfrm>
    </dsp:sp>
    <dsp:sp modelId="{E55AE943-B80C-4F81-B5C8-83ED300AC3A9}">
      <dsp:nvSpPr>
        <dsp:cNvPr id="0" name=""/>
        <dsp:cNvSpPr/>
      </dsp:nvSpPr>
      <dsp:spPr>
        <a:xfrm>
          <a:off x="4637130" y="2561722"/>
          <a:ext cx="14095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409586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06684" y="2572203"/>
        <a:ext cx="70479" cy="70479"/>
      </dsp:txXfrm>
    </dsp:sp>
    <dsp:sp modelId="{1D31CF64-C40B-40A9-98A1-D450729884C1}">
      <dsp:nvSpPr>
        <dsp:cNvPr id="0" name=""/>
        <dsp:cNvSpPr/>
      </dsp:nvSpPr>
      <dsp:spPr>
        <a:xfrm>
          <a:off x="4637130" y="2051080"/>
          <a:ext cx="1409586" cy="556362"/>
        </a:xfrm>
        <a:custGeom>
          <a:avLst/>
          <a:gdLst/>
          <a:ahLst/>
          <a:cxnLst/>
          <a:rect l="0" t="0" r="0" b="0"/>
          <a:pathLst>
            <a:path>
              <a:moveTo>
                <a:pt x="0" y="556362"/>
              </a:moveTo>
              <a:lnTo>
                <a:pt x="704793" y="556362"/>
              </a:lnTo>
              <a:lnTo>
                <a:pt x="704793" y="0"/>
              </a:lnTo>
              <a:lnTo>
                <a:pt x="1409586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04038" y="2291376"/>
        <a:ext cx="75770" cy="75770"/>
      </dsp:txXfrm>
    </dsp:sp>
    <dsp:sp modelId="{57C6661A-6985-42D7-8CF3-55F136C70130}">
      <dsp:nvSpPr>
        <dsp:cNvPr id="0" name=""/>
        <dsp:cNvSpPr/>
      </dsp:nvSpPr>
      <dsp:spPr>
        <a:xfrm>
          <a:off x="1520736" y="2190170"/>
          <a:ext cx="1656499" cy="417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8249" y="0"/>
              </a:lnTo>
              <a:lnTo>
                <a:pt x="828249" y="417271"/>
              </a:lnTo>
              <a:lnTo>
                <a:pt x="1656499" y="41727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306279" y="2356100"/>
        <a:ext cx="85412" cy="85412"/>
      </dsp:txXfrm>
    </dsp:sp>
    <dsp:sp modelId="{13904F1F-275A-45DD-B861-1EC4E7644583}">
      <dsp:nvSpPr>
        <dsp:cNvPr id="0" name=""/>
        <dsp:cNvSpPr/>
      </dsp:nvSpPr>
      <dsp:spPr>
        <a:xfrm>
          <a:off x="4637130" y="938355"/>
          <a:ext cx="1086307" cy="565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3153" y="0"/>
              </a:lnTo>
              <a:lnTo>
                <a:pt x="543153" y="565597"/>
              </a:lnTo>
              <a:lnTo>
                <a:pt x="1086307" y="56559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49666" y="1190536"/>
        <a:ext cx="61236" cy="61236"/>
      </dsp:txXfrm>
    </dsp:sp>
    <dsp:sp modelId="{ECEF75DE-5E0C-4B1F-AFD2-F22BFF1E0DDE}">
      <dsp:nvSpPr>
        <dsp:cNvPr id="0" name=""/>
        <dsp:cNvSpPr/>
      </dsp:nvSpPr>
      <dsp:spPr>
        <a:xfrm>
          <a:off x="4637130" y="892635"/>
          <a:ext cx="10863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3153" y="45720"/>
              </a:lnTo>
              <a:lnTo>
                <a:pt x="543153" y="54955"/>
              </a:lnTo>
              <a:lnTo>
                <a:pt x="1086307" y="5495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53125" y="911197"/>
        <a:ext cx="54317" cy="54317"/>
      </dsp:txXfrm>
    </dsp:sp>
    <dsp:sp modelId="{BD73E77E-A5D0-47BC-BBE3-36BD0673C322}">
      <dsp:nvSpPr>
        <dsp:cNvPr id="0" name=""/>
        <dsp:cNvSpPr/>
      </dsp:nvSpPr>
      <dsp:spPr>
        <a:xfrm>
          <a:off x="4637130" y="391229"/>
          <a:ext cx="1086307" cy="547126"/>
        </a:xfrm>
        <a:custGeom>
          <a:avLst/>
          <a:gdLst/>
          <a:ahLst/>
          <a:cxnLst/>
          <a:rect l="0" t="0" r="0" b="0"/>
          <a:pathLst>
            <a:path>
              <a:moveTo>
                <a:pt x="0" y="547126"/>
              </a:moveTo>
              <a:lnTo>
                <a:pt x="543153" y="547126"/>
              </a:lnTo>
              <a:lnTo>
                <a:pt x="543153" y="0"/>
              </a:lnTo>
              <a:lnTo>
                <a:pt x="1086307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49876" y="634384"/>
        <a:ext cx="60815" cy="60815"/>
      </dsp:txXfrm>
    </dsp:sp>
    <dsp:sp modelId="{316FE148-310D-449C-B16D-651C761A3E1B}">
      <dsp:nvSpPr>
        <dsp:cNvPr id="0" name=""/>
        <dsp:cNvSpPr/>
      </dsp:nvSpPr>
      <dsp:spPr>
        <a:xfrm>
          <a:off x="1520736" y="938355"/>
          <a:ext cx="1656499" cy="1251815"/>
        </a:xfrm>
        <a:custGeom>
          <a:avLst/>
          <a:gdLst/>
          <a:ahLst/>
          <a:cxnLst/>
          <a:rect l="0" t="0" r="0" b="0"/>
          <a:pathLst>
            <a:path>
              <a:moveTo>
                <a:pt x="0" y="1251815"/>
              </a:moveTo>
              <a:lnTo>
                <a:pt x="828249" y="1251815"/>
              </a:lnTo>
              <a:lnTo>
                <a:pt x="828249" y="0"/>
              </a:lnTo>
              <a:lnTo>
                <a:pt x="1656499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297078" y="1512355"/>
        <a:ext cx="103815" cy="103815"/>
      </dsp:txXfrm>
    </dsp:sp>
    <dsp:sp modelId="{CE17E583-9D7F-4285-8A14-4846A3B5DB20}">
      <dsp:nvSpPr>
        <dsp:cNvPr id="0" name=""/>
        <dsp:cNvSpPr/>
      </dsp:nvSpPr>
      <dsp:spPr>
        <a:xfrm>
          <a:off x="1520736" y="234210"/>
          <a:ext cx="1656499" cy="1955960"/>
        </a:xfrm>
        <a:custGeom>
          <a:avLst/>
          <a:gdLst/>
          <a:ahLst/>
          <a:cxnLst/>
          <a:rect l="0" t="0" r="0" b="0"/>
          <a:pathLst>
            <a:path>
              <a:moveTo>
                <a:pt x="0" y="1955960"/>
              </a:moveTo>
              <a:lnTo>
                <a:pt x="828249" y="1955960"/>
              </a:lnTo>
              <a:lnTo>
                <a:pt x="828249" y="0"/>
              </a:lnTo>
              <a:lnTo>
                <a:pt x="1656499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284907" y="1148111"/>
        <a:ext cx="128157" cy="128157"/>
      </dsp:txXfrm>
    </dsp:sp>
    <dsp:sp modelId="{00FD4E87-BF50-40B7-8DBA-6115655C5D3F}">
      <dsp:nvSpPr>
        <dsp:cNvPr id="0" name=""/>
        <dsp:cNvSpPr/>
      </dsp:nvSpPr>
      <dsp:spPr>
        <a:xfrm rot="16200000">
          <a:off x="-1190277" y="1667840"/>
          <a:ext cx="4377365" cy="1044661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Current Marital Status</a:t>
          </a:r>
          <a:endParaRPr lang="en-US" sz="3600" kern="1200"/>
        </a:p>
      </dsp:txBody>
      <dsp:txXfrm>
        <a:off x="-1190277" y="1667840"/>
        <a:ext cx="4377365" cy="1044661"/>
      </dsp:txXfrm>
    </dsp:sp>
    <dsp:sp modelId="{F86FDDF5-626D-45C4-BCC6-809EA67B3E67}">
      <dsp:nvSpPr>
        <dsp:cNvPr id="0" name=""/>
        <dsp:cNvSpPr/>
      </dsp:nvSpPr>
      <dsp:spPr>
        <a:xfrm>
          <a:off x="3177236" y="11665"/>
          <a:ext cx="1459894" cy="4450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Single</a:t>
          </a:r>
          <a:endParaRPr lang="en-US" sz="1600" kern="1200" dirty="0"/>
        </a:p>
      </dsp:txBody>
      <dsp:txXfrm>
        <a:off x="3177236" y="11665"/>
        <a:ext cx="1459894" cy="445089"/>
      </dsp:txXfrm>
    </dsp:sp>
    <dsp:sp modelId="{A05A07C8-777E-4537-9AB3-223B31E1281D}">
      <dsp:nvSpPr>
        <dsp:cNvPr id="0" name=""/>
        <dsp:cNvSpPr/>
      </dsp:nvSpPr>
      <dsp:spPr>
        <a:xfrm>
          <a:off x="3177236" y="715810"/>
          <a:ext cx="1459894" cy="4450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Married</a:t>
          </a:r>
          <a:endParaRPr lang="en-US" sz="1600" kern="1200" dirty="0"/>
        </a:p>
      </dsp:txBody>
      <dsp:txXfrm>
        <a:off x="3177236" y="715810"/>
        <a:ext cx="1459894" cy="445089"/>
      </dsp:txXfrm>
    </dsp:sp>
    <dsp:sp modelId="{1F4A7D58-12A4-4807-A366-7BB69573D535}">
      <dsp:nvSpPr>
        <dsp:cNvPr id="0" name=""/>
        <dsp:cNvSpPr/>
      </dsp:nvSpPr>
      <dsp:spPr>
        <a:xfrm>
          <a:off x="5723438" y="168684"/>
          <a:ext cx="1459894" cy="4450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Date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5723438" y="168684"/>
        <a:ext cx="1459894" cy="445089"/>
      </dsp:txXfrm>
    </dsp:sp>
    <dsp:sp modelId="{47BBED75-9A8D-48AC-B699-B04FF2F04B6C}">
      <dsp:nvSpPr>
        <dsp:cNvPr id="0" name=""/>
        <dsp:cNvSpPr/>
      </dsp:nvSpPr>
      <dsp:spPr>
        <a:xfrm>
          <a:off x="5723438" y="725046"/>
          <a:ext cx="1459894" cy="4450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Spouse Current Address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5723438" y="725046"/>
        <a:ext cx="1459894" cy="445089"/>
      </dsp:txXfrm>
    </dsp:sp>
    <dsp:sp modelId="{581C56AB-1FF3-404B-9FFB-67C94CB605FF}">
      <dsp:nvSpPr>
        <dsp:cNvPr id="0" name=""/>
        <dsp:cNvSpPr/>
      </dsp:nvSpPr>
      <dsp:spPr>
        <a:xfrm>
          <a:off x="5723438" y="1281408"/>
          <a:ext cx="1459894" cy="4450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Spouse Immigration Status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5723438" y="1281408"/>
        <a:ext cx="1459894" cy="445089"/>
      </dsp:txXfrm>
    </dsp:sp>
    <dsp:sp modelId="{5EE7DAD5-8C7B-468C-B3C1-0CE1FDDCA27B}">
      <dsp:nvSpPr>
        <dsp:cNvPr id="0" name=""/>
        <dsp:cNvSpPr/>
      </dsp:nvSpPr>
      <dsp:spPr>
        <a:xfrm>
          <a:off x="3177236" y="2384897"/>
          <a:ext cx="1459894" cy="4450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Divorced</a:t>
          </a:r>
          <a:endParaRPr lang="en-US" sz="1600" kern="1200" dirty="0"/>
        </a:p>
      </dsp:txBody>
      <dsp:txXfrm>
        <a:off x="3177236" y="2384897"/>
        <a:ext cx="1459894" cy="445089"/>
      </dsp:txXfrm>
    </dsp:sp>
    <dsp:sp modelId="{495856C4-EAF2-441F-9785-6361ED8AEAAF}">
      <dsp:nvSpPr>
        <dsp:cNvPr id="0" name=""/>
        <dsp:cNvSpPr/>
      </dsp:nvSpPr>
      <dsp:spPr>
        <a:xfrm>
          <a:off x="6046717" y="1828535"/>
          <a:ext cx="1459894" cy="4450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Date: marriage &amp; divorce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6046717" y="1828535"/>
        <a:ext cx="1459894" cy="445089"/>
      </dsp:txXfrm>
    </dsp:sp>
    <dsp:sp modelId="{FC00652B-9E9F-4C2E-9614-C725B228DB16}">
      <dsp:nvSpPr>
        <dsp:cNvPr id="0" name=""/>
        <dsp:cNvSpPr/>
      </dsp:nvSpPr>
      <dsp:spPr>
        <a:xfrm>
          <a:off x="6046717" y="2384897"/>
          <a:ext cx="1459894" cy="4450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Spouse Current Address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6046717" y="2384897"/>
        <a:ext cx="1459894" cy="445089"/>
      </dsp:txXfrm>
    </dsp:sp>
    <dsp:sp modelId="{E416CD1E-1966-4ED5-BE59-592604C84C99}">
      <dsp:nvSpPr>
        <dsp:cNvPr id="0" name=""/>
        <dsp:cNvSpPr/>
      </dsp:nvSpPr>
      <dsp:spPr>
        <a:xfrm>
          <a:off x="6046717" y="2941260"/>
          <a:ext cx="1459894" cy="4450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Spouse Immigration Status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6046717" y="2941260"/>
        <a:ext cx="1459894" cy="445089"/>
      </dsp:txXfrm>
    </dsp:sp>
    <dsp:sp modelId="{D5066817-66D1-468F-95DF-D94EADC4D3F0}">
      <dsp:nvSpPr>
        <dsp:cNvPr id="0" name=""/>
        <dsp:cNvSpPr/>
      </dsp:nvSpPr>
      <dsp:spPr>
        <a:xfrm>
          <a:off x="3177236" y="3775803"/>
          <a:ext cx="1459894" cy="4450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Widowed</a:t>
          </a:r>
          <a:endParaRPr lang="en-US" sz="1600" kern="1200" dirty="0"/>
        </a:p>
      </dsp:txBody>
      <dsp:txXfrm>
        <a:off x="3177236" y="3775803"/>
        <a:ext cx="1459894" cy="445089"/>
      </dsp:txXfrm>
    </dsp:sp>
    <dsp:sp modelId="{1870040E-83BB-471A-8E68-FBE780F35AAE}">
      <dsp:nvSpPr>
        <dsp:cNvPr id="0" name=""/>
        <dsp:cNvSpPr/>
      </dsp:nvSpPr>
      <dsp:spPr>
        <a:xfrm>
          <a:off x="6517767" y="3497622"/>
          <a:ext cx="1459894" cy="4450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Date: marriage &amp; death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6517767" y="3497622"/>
        <a:ext cx="1459894" cy="445089"/>
      </dsp:txXfrm>
    </dsp:sp>
    <dsp:sp modelId="{6CEFBA5D-D7D5-4AEE-B056-47ACFFC43DE8}">
      <dsp:nvSpPr>
        <dsp:cNvPr id="0" name=""/>
        <dsp:cNvSpPr/>
      </dsp:nvSpPr>
      <dsp:spPr>
        <a:xfrm>
          <a:off x="6517767" y="4053984"/>
          <a:ext cx="1459894" cy="4450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Spouse Immigration Status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6517767" y="4053984"/>
        <a:ext cx="1459894" cy="4450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A51C1-754E-463B-B4EF-5F21092B439A}">
      <dsp:nvSpPr>
        <dsp:cNvPr id="0" name=""/>
        <dsp:cNvSpPr/>
      </dsp:nvSpPr>
      <dsp:spPr>
        <a:xfrm>
          <a:off x="0" y="0"/>
          <a:ext cx="7263527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Be prepared to answer same questions about your previous marriage/s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17134" y="17134"/>
        <a:ext cx="7229259" cy="316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0837F3-E8DE-40B1-962B-9C0D164B5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10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6868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40161" dir="6506097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95500" y="1295400"/>
            <a:ext cx="49530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154363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21475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EFCBC31-1D76-4D43-8006-FB97A5E5F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91528-A544-4C94-8EED-2962CA3890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4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0764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769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F3464-6FFA-456A-BAC5-3AF6325951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7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C9AAF-348E-43DF-B27E-17663D5404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5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ACE25-989B-4A6B-8DCB-2005528C38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526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C5316-56AC-451B-81FD-7F656CBC9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2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D213A-B1A6-4ADC-BABA-66F224D3C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9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46B97-3B3C-4C72-AA45-ED4DCFA2D5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2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3E1E4-FBA4-474A-89DF-7B162B4E8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7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6983D-26CF-4402-976C-E834DB6CB0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13B22-5017-4439-8C72-61EAD1B34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4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4293903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305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03525" y="6153150"/>
            <a:ext cx="23780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848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DF1F837F-5253-48B9-B67C-453527F722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CitizenVIP</a:t>
            </a:r>
            <a:r>
              <a:rPr lang="en-US" dirty="0"/>
              <a:t> ESL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Marital 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Spouse’s Country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of </a:t>
            </a:r>
            <a:r>
              <a:rPr lang="en-GB" dirty="0"/>
              <a:t>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81200"/>
            <a:ext cx="5223164" cy="4724400"/>
          </a:xfrm>
        </p:spPr>
        <p:txBody>
          <a:bodyPr/>
          <a:lstStyle/>
          <a:p>
            <a:r>
              <a:rPr lang="en-US" sz="2400" dirty="0"/>
              <a:t>What is your spouse’s country of citizenship?</a:t>
            </a:r>
          </a:p>
          <a:p>
            <a:r>
              <a:rPr lang="en-US" sz="2400" dirty="0"/>
              <a:t>Where was your spouse born?</a:t>
            </a:r>
          </a:p>
          <a:p>
            <a:r>
              <a:rPr lang="en-US" sz="2400" dirty="0"/>
              <a:t>What country is your spouse from?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209800"/>
            <a:ext cx="4076700" cy="3581400"/>
          </a:xfrm>
        </p:spPr>
        <p:txBody>
          <a:bodyPr/>
          <a:lstStyle/>
          <a:p>
            <a:r>
              <a:rPr lang="en-GB" dirty="0"/>
              <a:t>He/she is </a:t>
            </a:r>
            <a:r>
              <a:rPr lang="en-GB" dirty="0" smtClean="0"/>
              <a:t>from</a:t>
            </a:r>
            <a:r>
              <a:rPr lang="en-US" dirty="0" smtClean="0"/>
              <a:t> </a:t>
            </a:r>
            <a:r>
              <a:rPr lang="en-GB" dirty="0" smtClean="0"/>
              <a:t>(</a:t>
            </a:r>
            <a:r>
              <a:rPr lang="en-GB" dirty="0"/>
              <a:t>country)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8600"/>
            <a:ext cx="2714625" cy="1647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68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If You Were Married Before – Former, Prior, Previous, Last, Ex Spouse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8458200" cy="4800600"/>
          </a:xfrm>
        </p:spPr>
        <p:txBody>
          <a:bodyPr/>
          <a:lstStyle/>
          <a:p>
            <a:r>
              <a:rPr lang="en-GB" sz="2400" dirty="0" smtClean="0"/>
              <a:t>Be prepared to answer the same questions for your previous spouse and also for your husband’s previous spouse.</a:t>
            </a:r>
          </a:p>
          <a:p>
            <a:r>
              <a:rPr lang="en-GB" sz="2400" dirty="0" smtClean="0"/>
              <a:t>Be prepared to say when your marriage ended and also why.</a:t>
            </a:r>
          </a:p>
          <a:p>
            <a:pPr lvl="1"/>
            <a:r>
              <a:rPr lang="en-GB" sz="2000" dirty="0" smtClean="0"/>
              <a:t>Say that you were not happy together. Keep it simple.</a:t>
            </a:r>
          </a:p>
        </p:txBody>
      </p:sp>
    </p:spTree>
    <p:extLst>
      <p:ext uri="{BB962C8B-B14F-4D97-AF65-F5344CB8AC3E}">
        <p14:creationId xmlns:p14="http://schemas.microsoft.com/office/powerpoint/2010/main" val="367868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/>
          <a:lstStyle/>
          <a:p>
            <a:r>
              <a:rPr lang="en-US" dirty="0" smtClean="0"/>
              <a:t>Marriages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69102"/>
              </p:ext>
            </p:extLst>
          </p:nvPr>
        </p:nvGraphicFramePr>
        <p:xfrm>
          <a:off x="533400" y="1066800"/>
          <a:ext cx="8229600" cy="450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926902173"/>
              </p:ext>
            </p:extLst>
          </p:nvPr>
        </p:nvGraphicFramePr>
        <p:xfrm>
          <a:off x="1066800" y="152400"/>
          <a:ext cx="7263527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3255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Number of </a:t>
            </a:r>
            <a:r>
              <a:rPr lang="en-GB" dirty="0" smtClean="0"/>
              <a:t>Marriages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86000"/>
            <a:ext cx="5223164" cy="5334000"/>
          </a:xfrm>
        </p:spPr>
        <p:txBody>
          <a:bodyPr/>
          <a:lstStyle/>
          <a:p>
            <a:r>
              <a:rPr lang="en-US" sz="2400" dirty="0"/>
              <a:t>How many times have you been married?</a:t>
            </a:r>
          </a:p>
          <a:p>
            <a:r>
              <a:rPr lang="en-US" sz="2400" dirty="0"/>
              <a:t>What is the total number of times you have been married?</a:t>
            </a:r>
          </a:p>
          <a:p>
            <a:r>
              <a:rPr lang="en-US" sz="2400" dirty="0"/>
              <a:t>How many spouses have you had?</a:t>
            </a:r>
          </a:p>
          <a:p>
            <a:r>
              <a:rPr lang="en-US" sz="2400" dirty="0"/>
              <a:t>Have you ever been married before?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1155" y="2209800"/>
            <a:ext cx="4076700" cy="3581400"/>
          </a:xfrm>
        </p:spPr>
        <p:txBody>
          <a:bodyPr/>
          <a:lstStyle/>
          <a:p>
            <a:r>
              <a:rPr lang="en-GB" dirty="0"/>
              <a:t>I’ve never been married.</a:t>
            </a:r>
            <a:endParaRPr lang="en-US" dirty="0"/>
          </a:p>
          <a:p>
            <a:r>
              <a:rPr lang="en-GB" dirty="0"/>
              <a:t>I’ve been married once.</a:t>
            </a:r>
            <a:endParaRPr lang="en-US" dirty="0"/>
          </a:p>
          <a:p>
            <a:r>
              <a:rPr lang="en-GB" dirty="0"/>
              <a:t>I’ve been married twice.</a:t>
            </a:r>
            <a:endParaRPr lang="en-US" dirty="0"/>
          </a:p>
          <a:p>
            <a:r>
              <a:rPr lang="en-GB" dirty="0"/>
              <a:t>I’ve been married 3 times.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52400"/>
            <a:ext cx="1514475" cy="194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1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Spouse’s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667000"/>
            <a:ext cx="5223164" cy="4495800"/>
          </a:xfrm>
        </p:spPr>
        <p:txBody>
          <a:bodyPr/>
          <a:lstStyle/>
          <a:p>
            <a:r>
              <a:rPr lang="en-GB" sz="2400" dirty="0" smtClean="0"/>
              <a:t>What is your spouse’s full name.</a:t>
            </a:r>
          </a:p>
          <a:p>
            <a:r>
              <a:rPr lang="en-GB" sz="2400" dirty="0" smtClean="0"/>
              <a:t>Spell your spouse’s full name.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667000"/>
            <a:ext cx="4076700" cy="3581400"/>
          </a:xfrm>
        </p:spPr>
        <p:txBody>
          <a:bodyPr/>
          <a:lstStyle/>
          <a:p>
            <a:r>
              <a:rPr lang="en-GB" dirty="0" smtClean="0"/>
              <a:t>My spouse’s full name is (first, middle, last)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628775" cy="20498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68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Spouse’s Date of 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057400"/>
            <a:ext cx="5223164" cy="5334000"/>
          </a:xfrm>
        </p:spPr>
        <p:txBody>
          <a:bodyPr/>
          <a:lstStyle/>
          <a:p>
            <a:r>
              <a:rPr lang="en-US" sz="2400" dirty="0"/>
              <a:t>What is your spouse’s date of birth?</a:t>
            </a:r>
          </a:p>
          <a:p>
            <a:r>
              <a:rPr lang="en-US" sz="2400" dirty="0"/>
              <a:t>What is the date of birth of your spouse?</a:t>
            </a:r>
          </a:p>
          <a:p>
            <a:r>
              <a:rPr lang="en-US" sz="2400" dirty="0"/>
              <a:t>When was your spouse born?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895600"/>
            <a:ext cx="4076700" cy="3581400"/>
          </a:xfrm>
        </p:spPr>
        <p:txBody>
          <a:bodyPr/>
          <a:lstStyle/>
          <a:p>
            <a:r>
              <a:rPr lang="en-GB" dirty="0"/>
              <a:t>His/her date of birth </a:t>
            </a:r>
            <a:r>
              <a:rPr lang="en-GB" dirty="0" smtClean="0"/>
              <a:t>is</a:t>
            </a:r>
            <a:r>
              <a:rPr lang="en-US" dirty="0"/>
              <a:t> </a:t>
            </a:r>
            <a:r>
              <a:rPr lang="en-GB" dirty="0" smtClean="0"/>
              <a:t>(month</a:t>
            </a:r>
            <a:r>
              <a:rPr lang="en-GB" dirty="0"/>
              <a:t>, day, year)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"/>
            <a:ext cx="20574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68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Date of 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667000"/>
            <a:ext cx="5223164" cy="4724400"/>
          </a:xfrm>
        </p:spPr>
        <p:txBody>
          <a:bodyPr/>
          <a:lstStyle/>
          <a:p>
            <a:r>
              <a:rPr lang="en-US" sz="2400" dirty="0"/>
              <a:t>What is the date of your marriage?</a:t>
            </a:r>
          </a:p>
          <a:p>
            <a:r>
              <a:rPr lang="en-US" sz="2400" dirty="0"/>
              <a:t>When did you get married?</a:t>
            </a:r>
          </a:p>
          <a:p>
            <a:r>
              <a:rPr lang="en-US" sz="2400" dirty="0"/>
              <a:t>When were you married</a:t>
            </a:r>
            <a:r>
              <a:rPr lang="en-US" sz="2400" dirty="0" smtClean="0"/>
              <a:t>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895600"/>
            <a:ext cx="4076700" cy="3581400"/>
          </a:xfrm>
        </p:spPr>
        <p:txBody>
          <a:bodyPr/>
          <a:lstStyle/>
          <a:p>
            <a:r>
              <a:rPr lang="en-GB" dirty="0"/>
              <a:t>(month, day, year)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000250" cy="175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68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Spouse’s SSN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438400"/>
            <a:ext cx="5223164" cy="4572000"/>
          </a:xfrm>
        </p:spPr>
        <p:txBody>
          <a:bodyPr/>
          <a:lstStyle/>
          <a:p>
            <a:r>
              <a:rPr lang="en-US" sz="2400" dirty="0"/>
              <a:t>What is your spouse’s social security number?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514600"/>
            <a:ext cx="4076700" cy="3581400"/>
          </a:xfrm>
        </p:spPr>
        <p:txBody>
          <a:bodyPr/>
          <a:lstStyle/>
          <a:p>
            <a:r>
              <a:rPr lang="en-GB" dirty="0"/>
              <a:t>It is XXX – XX – XXXX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978" y="228600"/>
            <a:ext cx="222309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68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Spouse’s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362200"/>
            <a:ext cx="5223164" cy="4343400"/>
          </a:xfrm>
        </p:spPr>
        <p:txBody>
          <a:bodyPr/>
          <a:lstStyle/>
          <a:p>
            <a:r>
              <a:rPr lang="en-US" sz="2400" dirty="0"/>
              <a:t>Where does your spouse live?</a:t>
            </a:r>
          </a:p>
          <a:p>
            <a:r>
              <a:rPr lang="en-US" sz="2400" dirty="0"/>
              <a:t>What is your spouse’s home address?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209800"/>
            <a:ext cx="4076700" cy="3581400"/>
          </a:xfrm>
        </p:spPr>
        <p:txBody>
          <a:bodyPr/>
          <a:lstStyle/>
          <a:p>
            <a:r>
              <a:rPr lang="en-GB" dirty="0"/>
              <a:t>He/she lives with me.</a:t>
            </a:r>
            <a:endParaRPr lang="en-US" dirty="0"/>
          </a:p>
          <a:p>
            <a:r>
              <a:rPr lang="en-GB" dirty="0"/>
              <a:t>The address is </a:t>
            </a:r>
            <a:r>
              <a:rPr lang="en-GB" dirty="0" smtClean="0"/>
              <a:t>(</a:t>
            </a:r>
            <a:r>
              <a:rPr lang="en-GB" dirty="0"/>
              <a:t>street, city, state, zip)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2400"/>
            <a:ext cx="2333625" cy="1666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68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Spouse US Citizen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5223164" cy="2133600"/>
          </a:xfrm>
        </p:spPr>
        <p:txBody>
          <a:bodyPr/>
          <a:lstStyle/>
          <a:p>
            <a:r>
              <a:rPr lang="en-US" sz="2000" dirty="0"/>
              <a:t>Is your spouse a United States citizen?</a:t>
            </a:r>
          </a:p>
          <a:p>
            <a:r>
              <a:rPr lang="en-US" sz="2000" dirty="0"/>
              <a:t>Your spouse is a US citizen – is that right?</a:t>
            </a:r>
          </a:p>
          <a:p>
            <a:r>
              <a:rPr lang="en-US" sz="2000" dirty="0"/>
              <a:t>Is your wife/husband a US citizen?</a:t>
            </a:r>
            <a:endParaRPr lang="en-GB" sz="2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524000"/>
            <a:ext cx="2667000" cy="838200"/>
          </a:xfrm>
        </p:spPr>
        <p:txBody>
          <a:bodyPr/>
          <a:lstStyle/>
          <a:p>
            <a:r>
              <a:rPr lang="en-GB" sz="2000" dirty="0" smtClean="0"/>
              <a:t>No.</a:t>
            </a:r>
          </a:p>
          <a:p>
            <a:r>
              <a:rPr lang="en-GB" sz="2000" dirty="0" smtClean="0"/>
              <a:t>Yes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1618" y="3124200"/>
            <a:ext cx="5029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000000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2000" dirty="0"/>
              <a:t>When did your spouse become a US citizen?</a:t>
            </a:r>
          </a:p>
          <a:p>
            <a:r>
              <a:rPr lang="en-US" sz="2000" dirty="0"/>
              <a:t>What date did your spouse become a citizen?</a:t>
            </a:r>
            <a:endParaRPr lang="en-GB" sz="2000" kern="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3164" y="4648200"/>
            <a:ext cx="5223164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000000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2000" dirty="0"/>
              <a:t>Where did your spouse become a US citizen?</a:t>
            </a:r>
          </a:p>
          <a:p>
            <a:r>
              <a:rPr lang="en-US" sz="2000" dirty="0"/>
              <a:t>What city and state did your spouse become a US citizen?</a:t>
            </a:r>
            <a:endParaRPr lang="en-GB" sz="2000" kern="0" dirty="0" smtClean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5638800" y="3505200"/>
            <a:ext cx="2667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000000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GB" sz="2000" dirty="0"/>
              <a:t>(month, day, year</a:t>
            </a:r>
            <a:r>
              <a:rPr lang="en-GB" sz="2000" dirty="0" smtClean="0"/>
              <a:t>)</a:t>
            </a:r>
            <a:endParaRPr lang="en-US" sz="2000" kern="0" dirty="0"/>
          </a:p>
        </p:txBody>
      </p:sp>
      <p:sp>
        <p:nvSpPr>
          <p:cNvPr id="9" name="Rectangle 8"/>
          <p:cNvSpPr/>
          <p:nvPr/>
        </p:nvSpPr>
        <p:spPr>
          <a:xfrm>
            <a:off x="5652655" y="4800600"/>
            <a:ext cx="1584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(city, state)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664" y="152400"/>
            <a:ext cx="2438400" cy="175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68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Spouse’s Immigration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057400"/>
            <a:ext cx="5029200" cy="1676400"/>
          </a:xfrm>
        </p:spPr>
        <p:txBody>
          <a:bodyPr/>
          <a:lstStyle/>
          <a:p>
            <a:r>
              <a:rPr lang="en-US" sz="2400" dirty="0"/>
              <a:t>What is the immigration status of your spouse?</a:t>
            </a:r>
          </a:p>
          <a:p>
            <a:r>
              <a:rPr lang="en-US" sz="2400" dirty="0"/>
              <a:t>Did your spouse enter the US illegally?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209800"/>
            <a:ext cx="4076700" cy="1066800"/>
          </a:xfrm>
        </p:spPr>
        <p:txBody>
          <a:bodyPr/>
          <a:lstStyle/>
          <a:p>
            <a:r>
              <a:rPr lang="en-GB" dirty="0"/>
              <a:t>My spouse is a permanent </a:t>
            </a:r>
            <a:r>
              <a:rPr lang="en-GB" dirty="0" smtClean="0"/>
              <a:t>resident.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4191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is your spouse’s resident or USCIS A number</a:t>
            </a:r>
            <a:r>
              <a:rPr lang="en-US" sz="2400" dirty="0" smtClean="0"/>
              <a:t>? </a:t>
            </a:r>
            <a:r>
              <a:rPr lang="en-US" sz="2400" i="1" dirty="0" smtClean="0"/>
              <a:t>(On the Green Card)</a:t>
            </a:r>
            <a:endParaRPr lang="en-US" sz="2400" i="1" dirty="0"/>
          </a:p>
        </p:txBody>
      </p:sp>
      <p:sp>
        <p:nvSpPr>
          <p:cNvPr id="6" name="Rectangle 5"/>
          <p:cNvSpPr/>
          <p:nvPr/>
        </p:nvSpPr>
        <p:spPr>
          <a:xfrm>
            <a:off x="5181600" y="4191000"/>
            <a:ext cx="350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The number is </a:t>
            </a:r>
            <a:r>
              <a:rPr lang="en-GB" sz="2000" dirty="0" smtClean="0"/>
              <a:t>A………………………</a:t>
            </a:r>
            <a:endParaRPr lang="en-US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790700" cy="1647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68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2886</TotalTime>
  <Words>469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CitizenVIP ESL</vt:lpstr>
      <vt:lpstr>Number of Marriages</vt:lpstr>
      <vt:lpstr>Spouse’s Name</vt:lpstr>
      <vt:lpstr>Spouse’s Date of birth</vt:lpstr>
      <vt:lpstr>Date of marriage</vt:lpstr>
      <vt:lpstr>Spouse’s SSN</vt:lpstr>
      <vt:lpstr>Spouse’s Address</vt:lpstr>
      <vt:lpstr>Spouse US Citizen</vt:lpstr>
      <vt:lpstr>Spouse’s Immigration  status</vt:lpstr>
      <vt:lpstr>Spouse’s Country  of birth</vt:lpstr>
      <vt:lpstr>If You Were Married Before – Former, Prior, Previous, Last, Ex Spouse</vt:lpstr>
      <vt:lpstr>Marriages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 Mc Lin</dc:creator>
  <cp:lastModifiedBy>Alison Mc Lin</cp:lastModifiedBy>
  <cp:revision>292</cp:revision>
  <dcterms:created xsi:type="dcterms:W3CDTF">2012-05-01T06:32:14Z</dcterms:created>
  <dcterms:modified xsi:type="dcterms:W3CDTF">2018-03-13T16:15:10Z</dcterms:modified>
</cp:coreProperties>
</file>