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300" r:id="rId5"/>
    <p:sldId id="279" r:id="rId6"/>
    <p:sldId id="301" r:id="rId7"/>
    <p:sldId id="280" r:id="rId8"/>
    <p:sldId id="302" r:id="rId9"/>
    <p:sldId id="303" r:id="rId10"/>
    <p:sldId id="304" r:id="rId11"/>
    <p:sldId id="305" r:id="rId12"/>
    <p:sldId id="306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N-400 Practice Interview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b="1" dirty="0" smtClean="0"/>
              <a:t>Part 12: Info About </a:t>
            </a:r>
            <a:r>
              <a:rPr lang="en-US" sz="3600" b="1" dirty="0" smtClean="0"/>
              <a:t>You</a:t>
            </a:r>
          </a:p>
          <a:p>
            <a:r>
              <a:rPr lang="en-US" sz="3600" b="1" dirty="0" smtClean="0"/>
              <a:t>Q9 – 21 Affiliations, Acts of Violence, Prison, Gang, Weapons &amp; Child Soldiers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349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98417"/>
            <a:ext cx="10515600" cy="1485900"/>
          </a:xfrm>
        </p:spPr>
        <p:txBody>
          <a:bodyPr>
            <a:normAutofit/>
          </a:bodyPr>
          <a:lstStyle/>
          <a:p>
            <a:r>
              <a:rPr lang="en-US" dirty="0"/>
              <a:t>Have you ever tried to hurt or kill someone on purpose?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3108960"/>
            <a:ext cx="4447786" cy="3017520"/>
          </a:xfrm>
        </p:spPr>
        <p:txBody>
          <a:bodyPr>
            <a:normAutofit/>
          </a:bodyPr>
          <a:lstStyle/>
          <a:p>
            <a:r>
              <a:rPr lang="en-US" sz="4000" dirty="0"/>
              <a:t>No, never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2609850"/>
            <a:ext cx="3962400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0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98417"/>
            <a:ext cx="10515600" cy="1485900"/>
          </a:xfrm>
        </p:spPr>
        <p:txBody>
          <a:bodyPr>
            <a:normAutofit/>
          </a:bodyPr>
          <a:lstStyle/>
          <a:p>
            <a:r>
              <a:rPr lang="en-US" dirty="0"/>
              <a:t>Have you ever raped anyone?</a:t>
            </a:r>
            <a:br>
              <a:rPr lang="en-US" dirty="0"/>
            </a:br>
            <a:r>
              <a:rPr lang="en-US" dirty="0"/>
              <a:t>What is rape?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3108960"/>
            <a:ext cx="4447786" cy="3017520"/>
          </a:xfrm>
        </p:spPr>
        <p:txBody>
          <a:bodyPr>
            <a:normAutofit/>
          </a:bodyPr>
          <a:lstStyle/>
          <a:p>
            <a:r>
              <a:rPr lang="en-US" sz="4000" dirty="0"/>
              <a:t>No, never.</a:t>
            </a:r>
          </a:p>
          <a:p>
            <a:r>
              <a:rPr lang="en-US" sz="4000" dirty="0"/>
              <a:t>Force someone to have sex.</a:t>
            </a:r>
            <a:endParaRPr lang="en-US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2566987"/>
            <a:ext cx="3962400" cy="301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98417"/>
            <a:ext cx="10515600" cy="1485900"/>
          </a:xfrm>
        </p:spPr>
        <p:txBody>
          <a:bodyPr>
            <a:normAutofit/>
          </a:bodyPr>
          <a:lstStyle/>
          <a:p>
            <a:r>
              <a:rPr lang="en-US" dirty="0"/>
              <a:t>Have you ever stopped someone from practicing his religion?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3108960"/>
            <a:ext cx="4447786" cy="3017520"/>
          </a:xfrm>
        </p:spPr>
        <p:txBody>
          <a:bodyPr>
            <a:normAutofit/>
          </a:bodyPr>
          <a:lstStyle/>
          <a:p>
            <a:r>
              <a:rPr lang="en-US" sz="4000" dirty="0"/>
              <a:t>No, never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6677"/>
            <a:ext cx="4448175" cy="310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8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participated in a military unit or rebel group?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61" y="2638697"/>
            <a:ext cx="4611116" cy="265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9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worked in a place like a prison or labor camp?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7680" y="2651760"/>
            <a:ext cx="4511575" cy="29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been a member of a gang?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30070"/>
            <a:ext cx="5577840" cy="2568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4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sold or given weapons to another person?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9858" y="2743200"/>
            <a:ext cx="513759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received military or weapons training?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22" y="2442755"/>
            <a:ext cx="4062803" cy="3093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forced a child (under 15) to become a soldier?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15" y="2286000"/>
            <a:ext cx="2969745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forced a child (under 15) to help soldiers?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15" y="2286000"/>
            <a:ext cx="2969745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belong to any groups or organizations?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</a:t>
            </a:r>
          </a:p>
          <a:p>
            <a:r>
              <a:rPr lang="en-US" sz="4000" dirty="0" smtClean="0"/>
              <a:t>Yes, I belong to a church</a:t>
            </a:r>
            <a:endParaRPr lang="en-US" sz="4000" dirty="0"/>
          </a:p>
        </p:txBody>
      </p:sp>
      <p:pic>
        <p:nvPicPr>
          <p:cNvPr id="5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1694" y="2521130"/>
            <a:ext cx="4233054" cy="34224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30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been a member of the Communist party?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8"/>
          <p:cNvPicPr>
            <a:picLocks noGrp="1"/>
          </p:cNvPicPr>
          <p:nvPr>
            <p:ph sz="half" idx="1"/>
          </p:nvPr>
        </p:nvPicPr>
        <p:blipFill rotWithShape="1">
          <a:blip r:embed="rId2"/>
          <a:srcRect b="7339"/>
          <a:stretch/>
        </p:blipFill>
        <p:spPr bwMode="auto">
          <a:xfrm>
            <a:off x="1685109" y="2727263"/>
            <a:ext cx="3721531" cy="26285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40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659291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Have you ever been a member of a totalitarian party? </a:t>
            </a:r>
            <a:r>
              <a:rPr lang="en-US" dirty="0" smtClean="0"/>
              <a:t>What </a:t>
            </a:r>
            <a:r>
              <a:rPr lang="en-US" dirty="0"/>
              <a:t>is a totalitarian party?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/>
              <a:t>No.</a:t>
            </a:r>
          </a:p>
          <a:p>
            <a:r>
              <a:rPr lang="en-US" sz="4000" dirty="0"/>
              <a:t>Like Nazi Germany</a:t>
            </a:r>
            <a:endParaRPr lang="en-US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17" y="2618422"/>
            <a:ext cx="3043576" cy="350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9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been a terrorist?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7217" y="2390503"/>
            <a:ext cx="3712626" cy="283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6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advocated the overthrow of any government by force or violence?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11861"/>
            <a:ext cx="4448175" cy="332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2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badly hurt or killed a person on purpose?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840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0213" y="2285999"/>
            <a:ext cx="4319250" cy="29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98417"/>
            <a:ext cx="105156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Have you ever persecuted any person because of race, religion, national origin, member of any particular social group, or political opinion?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3108960"/>
            <a:ext cx="4447786" cy="30175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No, never</a:t>
            </a:r>
            <a:endParaRPr lang="en-US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3340"/>
            <a:ext cx="4448175" cy="3126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98417"/>
            <a:ext cx="10515600" cy="1485900"/>
          </a:xfrm>
        </p:spPr>
        <p:txBody>
          <a:bodyPr>
            <a:normAutofit/>
          </a:bodyPr>
          <a:lstStyle/>
          <a:p>
            <a:r>
              <a:rPr lang="en-US" dirty="0"/>
              <a:t>Have you ever participated in genocide? What is genocide?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3108960"/>
            <a:ext cx="4447786" cy="301752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No, never.</a:t>
            </a:r>
          </a:p>
          <a:p>
            <a:r>
              <a:rPr lang="en-US" sz="4000" dirty="0"/>
              <a:t>To kill a whole race of people – like the Holocaust.</a:t>
            </a:r>
            <a:endParaRPr lang="en-US" sz="40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87" y="2599509"/>
            <a:ext cx="4547914" cy="2682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289</TotalTime>
  <Words>334</Words>
  <Application>Microsoft Office PowerPoint</Application>
  <PresentationFormat>Widescreen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Franklin Gothic Book</vt:lpstr>
      <vt:lpstr>Crop</vt:lpstr>
      <vt:lpstr>N-400 Practice Interview</vt:lpstr>
      <vt:lpstr>Do you belong to any groups or organizations?</vt:lpstr>
      <vt:lpstr>Have you ever been a member of the Communist party? </vt:lpstr>
      <vt:lpstr>Have you ever been a member of a totalitarian party? What is a totalitarian party?</vt:lpstr>
      <vt:lpstr>Have you ever been a terrorist?</vt:lpstr>
      <vt:lpstr>Have you ever advocated the overthrow of any government by force or violence?</vt:lpstr>
      <vt:lpstr>Have you ever badly hurt or killed a person on purpose?</vt:lpstr>
      <vt:lpstr>Have you ever persecuted any person because of race, religion, national origin, member of any particular social group, or political opinion?</vt:lpstr>
      <vt:lpstr>Have you ever participated in genocide? What is genocide?</vt:lpstr>
      <vt:lpstr>Have you ever tried to hurt or kill someone on purpose?</vt:lpstr>
      <vt:lpstr>Have you ever raped anyone? What is rape?</vt:lpstr>
      <vt:lpstr>Have you ever stopped someone from practicing his religion?</vt:lpstr>
      <vt:lpstr>Have you ever participated in a military unit or rebel group?</vt:lpstr>
      <vt:lpstr>Have you ever worked in a place like a prison or labor camp? </vt:lpstr>
      <vt:lpstr>Have you ever been a member of a gang?</vt:lpstr>
      <vt:lpstr>Have you ever sold or given weapons to another person?</vt:lpstr>
      <vt:lpstr>Have you ever received military or weapons training?</vt:lpstr>
      <vt:lpstr>Have you ever forced a child (under 15) to become a soldier?</vt:lpstr>
      <vt:lpstr>Have you ever forced a child (under 15) to help soldiers?</vt:lpstr>
    </vt:vector>
  </TitlesOfParts>
  <Company>CUHSD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N-400 Practice Interview</dc:title>
  <dc:creator>alison McLin</dc:creator>
  <cp:lastModifiedBy>alison McLin</cp:lastModifiedBy>
  <cp:revision>42</cp:revision>
  <dcterms:created xsi:type="dcterms:W3CDTF">2020-03-06T22:26:08Z</dcterms:created>
  <dcterms:modified xsi:type="dcterms:W3CDTF">2020-03-12T20:32:35Z</dcterms:modified>
</cp:coreProperties>
</file>