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5: </a:t>
            </a:r>
            <a:r>
              <a:rPr lang="en-US" dirty="0" smtClean="0"/>
              <a:t>Information About </a:t>
            </a:r>
            <a:r>
              <a:rPr lang="en-US" smtClean="0"/>
              <a:t>Your Residence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current </a:t>
            </a:r>
            <a:r>
              <a:rPr lang="en-US" dirty="0" smtClean="0"/>
              <a:t>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</a:t>
            </a:r>
            <a:r>
              <a:rPr lang="en-US" sz="4000" dirty="0" smtClean="0"/>
              <a:t>current home address is (street, city, state, zip code)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0334" y="2285999"/>
            <a:ext cx="4032767" cy="296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have you lived at your Current 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have lived at my current home address since (date)</a:t>
            </a:r>
            <a:endParaRPr lang="en-US" sz="4000" dirty="0"/>
          </a:p>
        </p:txBody>
      </p:sp>
      <p:pic>
        <p:nvPicPr>
          <p:cNvPr id="8" name="Content Placeholder 7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75009" y="2495006"/>
            <a:ext cx="3646077" cy="305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Mailing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My Mailing Address is the same as my Current Home Address. 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7388" y="2442754"/>
            <a:ext cx="4817085" cy="342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Previous 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My previous home address is …</a:t>
            </a:r>
          </a:p>
          <a:p>
            <a:r>
              <a:rPr lang="en-US" sz="4000" dirty="0" smtClean="0"/>
              <a:t>I have lived at my current home address for 5 years.</a:t>
            </a:r>
            <a:endParaRPr lang="en-US" sz="4000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1"/>
          </p:nvPr>
        </p:nvPicPr>
        <p:blipFill rotWithShape="1">
          <a:blip r:embed="rId2"/>
          <a:srcRect t="16778"/>
          <a:stretch/>
        </p:blipFill>
        <p:spPr>
          <a:xfrm>
            <a:off x="1371600" y="2508067"/>
            <a:ext cx="4536439" cy="29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did you live at your Previous 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lived at my previous home address from (date) to (date)</a:t>
            </a:r>
            <a:endParaRPr lang="en-US" sz="4000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15645" y="2547256"/>
            <a:ext cx="4515394" cy="332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25</TotalTime>
  <Words>124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N-400 Practice Interview</vt:lpstr>
      <vt:lpstr>What is your current home address?</vt:lpstr>
      <vt:lpstr>How long have you lived at your Current Home Address?</vt:lpstr>
      <vt:lpstr>What is your Mailing Address?</vt:lpstr>
      <vt:lpstr>What is your Previous Home Address?</vt:lpstr>
      <vt:lpstr>How long did you live at your Previous Home Address?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7</cp:revision>
  <dcterms:created xsi:type="dcterms:W3CDTF">2020-03-06T22:26:08Z</dcterms:created>
  <dcterms:modified xsi:type="dcterms:W3CDTF">2020-03-12T21:14:07Z</dcterms:modified>
</cp:coreProperties>
</file>