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8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N-400 Practice Interview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dirty="0" smtClean="0"/>
              <a:t>Part 8: Employment &amp; Schools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3495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work? How do you support yourself?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5414048" cy="3581401"/>
          </a:xfrm>
        </p:spPr>
        <p:txBody>
          <a:bodyPr>
            <a:normAutofit fontScale="92500"/>
          </a:bodyPr>
          <a:lstStyle/>
          <a:p>
            <a:r>
              <a:rPr lang="en-US" sz="4000" dirty="0" smtClean="0"/>
              <a:t>I work</a:t>
            </a:r>
          </a:p>
          <a:p>
            <a:r>
              <a:rPr lang="en-US" sz="4000" dirty="0" smtClean="0"/>
              <a:t>My children support me</a:t>
            </a:r>
          </a:p>
          <a:p>
            <a:r>
              <a:rPr lang="en-US" sz="4000" dirty="0" smtClean="0"/>
              <a:t>I am retired</a:t>
            </a:r>
          </a:p>
          <a:p>
            <a:r>
              <a:rPr lang="en-US" sz="4000" dirty="0" smtClean="0"/>
              <a:t>I stay home and take care of the family</a:t>
            </a:r>
            <a:endParaRPr lang="en-US" sz="40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22228" y="2677886"/>
            <a:ext cx="4950655" cy="26909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69533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you work?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 work for (company name)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38337" y="1828800"/>
            <a:ext cx="4574633" cy="30924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3240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job? What do you do for a living?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I’m a (job name)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11926" y="2376244"/>
            <a:ext cx="5299014" cy="25615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86761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long have you worked there?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 have worked there since (date)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81497" y="2286408"/>
            <a:ext cx="3239589" cy="32589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4785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you had any other jobs in the last 5 years?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No, I have not worked anywhere else.</a:t>
            </a:r>
          </a:p>
          <a:p>
            <a:r>
              <a:rPr lang="en-US" sz="4000" dirty="0" smtClean="0"/>
              <a:t>Yes, I worked at (company) from (date) to (date)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15291" y="2416290"/>
            <a:ext cx="4075806" cy="32529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76491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26</TotalTime>
  <Words>120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Franklin Gothic Book</vt:lpstr>
      <vt:lpstr>Crop</vt:lpstr>
      <vt:lpstr>N-400 Practice Interview</vt:lpstr>
      <vt:lpstr>Do you work? How do you support yourself?</vt:lpstr>
      <vt:lpstr>Where do you work?</vt:lpstr>
      <vt:lpstr>What is your job? What do you do for a living?</vt:lpstr>
      <vt:lpstr>How long have you worked there?</vt:lpstr>
      <vt:lpstr>Have you had any other jobs in the last 5 years?</vt:lpstr>
    </vt:vector>
  </TitlesOfParts>
  <Company>CUHSD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N-400 Practice Interview</dc:title>
  <dc:creator>alison McLin</dc:creator>
  <cp:lastModifiedBy>alison McLin</cp:lastModifiedBy>
  <cp:revision>8</cp:revision>
  <dcterms:created xsi:type="dcterms:W3CDTF">2020-03-06T22:26:08Z</dcterms:created>
  <dcterms:modified xsi:type="dcterms:W3CDTF">2020-03-09T17:30:40Z</dcterms:modified>
</cp:coreProperties>
</file>