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5" r:id="rId6"/>
    <p:sldId id="268" r:id="rId7"/>
    <p:sldId id="259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N-400 Practice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Part </a:t>
            </a:r>
            <a:r>
              <a:rPr lang="en-US" sz="3600" b="1" dirty="0" smtClean="0"/>
              <a:t>9: Trips Outside the US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349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taken any trips outside the US during the last 5 years?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No, I haven’t</a:t>
            </a:r>
          </a:p>
          <a:p>
            <a:r>
              <a:rPr lang="en-US" sz="4000" dirty="0" smtClean="0"/>
              <a:t>Yes, I have</a:t>
            </a:r>
            <a:endParaRPr lang="en-US" sz="40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06158" y="2495007"/>
            <a:ext cx="4543862" cy="288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trips have you taken outside of the US during the last 5 years?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234" y="2285999"/>
            <a:ext cx="5656217" cy="35814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 have taken ___ trips outside the US.</a:t>
            </a:r>
            <a:endParaRPr lang="en-US" sz="4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4123" y="2834640"/>
            <a:ext cx="4778429" cy="224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total days did you spend outside the US during the last 5 years?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I have not traveled outside the US in the last 5 years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I was outside the US for </a:t>
            </a:r>
            <a:r>
              <a:rPr lang="en-US" sz="4000" dirty="0" smtClean="0"/>
              <a:t>_____</a:t>
            </a:r>
            <a:r>
              <a:rPr lang="en-US" sz="4000" dirty="0"/>
              <a:t>days.</a:t>
            </a:r>
            <a:endParaRPr lang="en-US" sz="4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32081" y="2495006"/>
            <a:ext cx="4272740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me about your last trip. Where did you go?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went to ___</a:t>
            </a:r>
            <a:endParaRPr lang="en-US" sz="4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7622" y="2769326"/>
            <a:ext cx="4887374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you go there?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went:</a:t>
            </a:r>
          </a:p>
          <a:p>
            <a:pPr lvl="1"/>
            <a:r>
              <a:rPr lang="en-US" sz="4000" dirty="0" smtClean="0"/>
              <a:t>On vacation</a:t>
            </a:r>
          </a:p>
          <a:p>
            <a:pPr lvl="1"/>
            <a:r>
              <a:rPr lang="en-US" sz="4000" dirty="0" smtClean="0"/>
              <a:t>On business</a:t>
            </a:r>
          </a:p>
          <a:p>
            <a:pPr lvl="1"/>
            <a:r>
              <a:rPr lang="en-US" sz="4000" dirty="0" smtClean="0"/>
              <a:t>To visit my family</a:t>
            </a:r>
            <a:endParaRPr lang="en-US" sz="40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812" y="2285999"/>
            <a:ext cx="4595786" cy="306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6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did you leave and return?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 left on (date).</a:t>
            </a:r>
          </a:p>
          <a:p>
            <a:r>
              <a:rPr lang="en-US" sz="4000" dirty="0" smtClean="0"/>
              <a:t>I returned on (date)</a:t>
            </a:r>
            <a:endParaRPr lang="en-US" sz="4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77224" y="2171700"/>
            <a:ext cx="4380653" cy="259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days were you gone?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 was gone for ___ days.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1031" y="2285999"/>
            <a:ext cx="4625998" cy="318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any trip for more than 6 months?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No.</a:t>
            </a:r>
            <a:endParaRPr lang="en-US" sz="40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93327" y="2171700"/>
            <a:ext cx="3788124" cy="313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65</TotalTime>
  <Words>172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N-400 Practice Interview</vt:lpstr>
      <vt:lpstr>Have you taken any trips outside the US during the last 5 years?</vt:lpstr>
      <vt:lpstr>How many trips have you taken outside of the US during the last 5 years?</vt:lpstr>
      <vt:lpstr>How many total days did you spend outside the US during the last 5 years?</vt:lpstr>
      <vt:lpstr>Tell me about your last trip. Where did you go?</vt:lpstr>
      <vt:lpstr>Why did you go there?</vt:lpstr>
      <vt:lpstr>When did you leave and return?</vt:lpstr>
      <vt:lpstr>How many days were you gone?</vt:lpstr>
      <vt:lpstr>Was any trip for more than 6 months?</vt:lpstr>
    </vt:vector>
  </TitlesOfParts>
  <Company>CUHSD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N-400 Practice Interview</dc:title>
  <dc:creator>alison McLin</dc:creator>
  <cp:lastModifiedBy>alison McLin</cp:lastModifiedBy>
  <cp:revision>14</cp:revision>
  <dcterms:created xsi:type="dcterms:W3CDTF">2020-03-06T22:26:08Z</dcterms:created>
  <dcterms:modified xsi:type="dcterms:W3CDTF">2020-03-10T20:55:34Z</dcterms:modified>
</cp:coreProperties>
</file>